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2" r:id="rId4"/>
    <p:sldId id="263" r:id="rId5"/>
    <p:sldId id="269" r:id="rId6"/>
    <p:sldId id="297" r:id="rId7"/>
    <p:sldId id="271" r:id="rId8"/>
    <p:sldId id="272" r:id="rId9"/>
    <p:sldId id="302" r:id="rId10"/>
    <p:sldId id="275" r:id="rId11"/>
    <p:sldId id="274" r:id="rId12"/>
    <p:sldId id="273" r:id="rId13"/>
    <p:sldId id="265" r:id="rId14"/>
    <p:sldId id="294" r:id="rId15"/>
    <p:sldId id="298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95" r:id="rId25"/>
    <p:sldId id="304" r:id="rId26"/>
    <p:sldId id="285" r:id="rId27"/>
    <p:sldId id="287" r:id="rId28"/>
    <p:sldId id="288" r:id="rId29"/>
    <p:sldId id="286" r:id="rId30"/>
    <p:sldId id="289" r:id="rId31"/>
    <p:sldId id="303" r:id="rId32"/>
    <p:sldId id="291" r:id="rId33"/>
    <p:sldId id="292" r:id="rId34"/>
    <p:sldId id="293" r:id="rId35"/>
    <p:sldId id="299" r:id="rId36"/>
    <p:sldId id="260" r:id="rId3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1EB64-0361-E3AE-2492-DB7E9E5A83A4}" v="1" dt="2024-02-01T10:06:24.676"/>
    <p1510:client id="{6C815558-5891-0FF4-EFA3-D33C75396875}" v="1" dt="2024-01-31T18:03:21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3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a Fiume" userId="S::10719352@polimi.it::094b143d-96e0-4d64-817e-4fa76f78326f" providerId="AD" clId="Web-{33A1EB64-0361-E3AE-2492-DB7E9E5A83A4}"/>
    <pc:docChg chg="modSld">
      <pc:chgData name="Elisa Fiume" userId="S::10719352@polimi.it::094b143d-96e0-4d64-817e-4fa76f78326f" providerId="AD" clId="Web-{33A1EB64-0361-E3AE-2492-DB7E9E5A83A4}" dt="2024-02-01T10:06:24.676" v="0" actId="1076"/>
      <pc:docMkLst>
        <pc:docMk/>
      </pc:docMkLst>
      <pc:sldChg chg="modSp">
        <pc:chgData name="Elisa Fiume" userId="S::10719352@polimi.it::094b143d-96e0-4d64-817e-4fa76f78326f" providerId="AD" clId="Web-{33A1EB64-0361-E3AE-2492-DB7E9E5A83A4}" dt="2024-02-01T10:06:24.676" v="0" actId="1076"/>
        <pc:sldMkLst>
          <pc:docMk/>
          <pc:sldMk cId="1646213816" sldId="295"/>
        </pc:sldMkLst>
        <pc:picChg chg="mod">
          <ac:chgData name="Elisa Fiume" userId="S::10719352@polimi.it::094b143d-96e0-4d64-817e-4fa76f78326f" providerId="AD" clId="Web-{33A1EB64-0361-E3AE-2492-DB7E9E5A83A4}" dt="2024-02-01T10:06:24.676" v="0" actId="1076"/>
          <ac:picMkLst>
            <pc:docMk/>
            <pc:sldMk cId="1646213816" sldId="295"/>
            <ac:picMk id="3" creationId="{AF3348B0-9009-4AA4-35CD-2B7091097EB4}"/>
          </ac:picMkLst>
        </pc:picChg>
      </pc:sldChg>
    </pc:docChg>
  </pc:docChgLst>
  <pc:docChgLst>
    <pc:chgData name="Alessia Casiero" userId="e1f01e8ecae4774c" providerId="LiveId" clId="{A43982A1-118B-41A9-B101-A7635AF0C30B}"/>
    <pc:docChg chg="undo custSel modSld sldOrd">
      <pc:chgData name="Alessia Casiero" userId="e1f01e8ecae4774c" providerId="LiveId" clId="{A43982A1-118B-41A9-B101-A7635AF0C30B}" dt="2024-01-09T15:00:22.526" v="85" actId="1076"/>
      <pc:docMkLst>
        <pc:docMk/>
      </pc:docMkLst>
      <pc:sldChg chg="modSp mod">
        <pc:chgData name="Alessia Casiero" userId="e1f01e8ecae4774c" providerId="LiveId" clId="{A43982A1-118B-41A9-B101-A7635AF0C30B}" dt="2024-01-09T13:36:09.442" v="8" actId="1076"/>
        <pc:sldMkLst>
          <pc:docMk/>
          <pc:sldMk cId="1751112552" sldId="261"/>
        </pc:sldMkLst>
        <pc:spChg chg="mod">
          <ac:chgData name="Alessia Casiero" userId="e1f01e8ecae4774c" providerId="LiveId" clId="{A43982A1-118B-41A9-B101-A7635AF0C30B}" dt="2024-01-09T13:36:05.153" v="7" actId="1076"/>
          <ac:spMkLst>
            <pc:docMk/>
            <pc:sldMk cId="1751112552" sldId="261"/>
            <ac:spMk id="9" creationId="{00000000-0000-0000-0000-000000000000}"/>
          </ac:spMkLst>
        </pc:spChg>
        <pc:spChg chg="mod">
          <ac:chgData name="Alessia Casiero" userId="e1f01e8ecae4774c" providerId="LiveId" clId="{A43982A1-118B-41A9-B101-A7635AF0C30B}" dt="2024-01-09T13:36:09.442" v="8" actId="1076"/>
          <ac:spMkLst>
            <pc:docMk/>
            <pc:sldMk cId="1751112552" sldId="261"/>
            <ac:spMk id="132" creationId="{00000000-0000-0000-0000-000000000000}"/>
          </ac:spMkLst>
        </pc:spChg>
      </pc:sldChg>
      <pc:sldChg chg="modSp mod">
        <pc:chgData name="Alessia Casiero" userId="e1f01e8ecae4774c" providerId="LiveId" clId="{A43982A1-118B-41A9-B101-A7635AF0C30B}" dt="2024-01-09T13:35:51.715" v="5"/>
        <pc:sldMkLst>
          <pc:docMk/>
          <pc:sldMk cId="585088601" sldId="263"/>
        </pc:sldMkLst>
        <pc:spChg chg="mod">
          <ac:chgData name="Alessia Casiero" userId="e1f01e8ecae4774c" providerId="LiveId" clId="{A43982A1-118B-41A9-B101-A7635AF0C30B}" dt="2024-01-09T13:35:43.932" v="3" actId="1076"/>
          <ac:spMkLst>
            <pc:docMk/>
            <pc:sldMk cId="585088601" sldId="263"/>
            <ac:spMk id="12" creationId="{320FAC55-7C64-7A1E-221D-4C257A02D571}"/>
          </ac:spMkLst>
        </pc:spChg>
        <pc:graphicFrameChg chg="mod">
          <ac:chgData name="Alessia Casiero" userId="e1f01e8ecae4774c" providerId="LiveId" clId="{A43982A1-118B-41A9-B101-A7635AF0C30B}" dt="2024-01-09T13:35:51.715" v="5"/>
          <ac:graphicFrameMkLst>
            <pc:docMk/>
            <pc:sldMk cId="585088601" sldId="263"/>
            <ac:graphicFrameMk id="9" creationId="{FA4E7BAA-7499-1FCA-7365-86DE6D5914C8}"/>
          </ac:graphicFrameMkLst>
        </pc:graphicFrameChg>
      </pc:sldChg>
      <pc:sldChg chg="modSp">
        <pc:chgData name="Alessia Casiero" userId="e1f01e8ecae4774c" providerId="LiveId" clId="{A43982A1-118B-41A9-B101-A7635AF0C30B}" dt="2024-01-09T13:36:33.514" v="12" actId="20577"/>
        <pc:sldMkLst>
          <pc:docMk/>
          <pc:sldMk cId="3359558766" sldId="266"/>
        </pc:sldMkLst>
        <pc:graphicFrameChg chg="mod">
          <ac:chgData name="Alessia Casiero" userId="e1f01e8ecae4774c" providerId="LiveId" clId="{A43982A1-118B-41A9-B101-A7635AF0C30B}" dt="2024-01-09T13:36:33.514" v="12" actId="20577"/>
          <ac:graphicFrameMkLst>
            <pc:docMk/>
            <pc:sldMk cId="3359558766" sldId="266"/>
            <ac:graphicFrameMk id="3" creationId="{63BCF16C-53D2-123C-2C69-ED0E397C8655}"/>
          </ac:graphicFrameMkLst>
        </pc:graphicFrameChg>
      </pc:sldChg>
      <pc:sldChg chg="addSp delSp modSp mod">
        <pc:chgData name="Alessia Casiero" userId="e1f01e8ecae4774c" providerId="LiveId" clId="{A43982A1-118B-41A9-B101-A7635AF0C30B}" dt="2024-01-09T14:51:45.401" v="65" actId="1076"/>
        <pc:sldMkLst>
          <pc:docMk/>
          <pc:sldMk cId="3637311588" sldId="267"/>
        </pc:sldMkLst>
        <pc:spChg chg="del">
          <ac:chgData name="Alessia Casiero" userId="e1f01e8ecae4774c" providerId="LiveId" clId="{A43982A1-118B-41A9-B101-A7635AF0C30B}" dt="2024-01-09T14:51:21.300" v="61" actId="478"/>
          <ac:spMkLst>
            <pc:docMk/>
            <pc:sldMk cId="3637311588" sldId="267"/>
            <ac:spMk id="3" creationId="{2531DB46-95EE-0D75-2C83-9B1360214620}"/>
          </ac:spMkLst>
        </pc:spChg>
        <pc:picChg chg="add mod">
          <ac:chgData name="Alessia Casiero" userId="e1f01e8ecae4774c" providerId="LiveId" clId="{A43982A1-118B-41A9-B101-A7635AF0C30B}" dt="2024-01-09T14:51:45.401" v="65" actId="1076"/>
          <ac:picMkLst>
            <pc:docMk/>
            <pc:sldMk cId="3637311588" sldId="267"/>
            <ac:picMk id="6" creationId="{0EFD03B2-FFC6-0F77-94E1-83A88067FBD8}"/>
          </ac:picMkLst>
        </pc:picChg>
      </pc:sldChg>
      <pc:sldChg chg="addSp delSp modSp mod">
        <pc:chgData name="Alessia Casiero" userId="e1f01e8ecae4774c" providerId="LiveId" clId="{A43982A1-118B-41A9-B101-A7635AF0C30B}" dt="2024-01-09T14:54:39.636" v="80" actId="1076"/>
        <pc:sldMkLst>
          <pc:docMk/>
          <pc:sldMk cId="650373493" sldId="268"/>
        </pc:sldMkLst>
        <pc:spChg chg="del">
          <ac:chgData name="Alessia Casiero" userId="e1f01e8ecae4774c" providerId="LiveId" clId="{A43982A1-118B-41A9-B101-A7635AF0C30B}" dt="2024-01-09T14:54:07.951" v="73" actId="478"/>
          <ac:spMkLst>
            <pc:docMk/>
            <pc:sldMk cId="650373493" sldId="268"/>
            <ac:spMk id="3" creationId="{D53F02AC-F6CB-B77D-3FB0-2DC9829045B0}"/>
          </ac:spMkLst>
        </pc:spChg>
        <pc:picChg chg="add mod">
          <ac:chgData name="Alessia Casiero" userId="e1f01e8ecae4774c" providerId="LiveId" clId="{A43982A1-118B-41A9-B101-A7635AF0C30B}" dt="2024-01-09T14:54:21.809" v="77" actId="1076"/>
          <ac:picMkLst>
            <pc:docMk/>
            <pc:sldMk cId="650373493" sldId="268"/>
            <ac:picMk id="6" creationId="{2B57A32B-0C5F-DE25-4746-9983E56B4F52}"/>
          </ac:picMkLst>
        </pc:picChg>
        <pc:picChg chg="add mod">
          <ac:chgData name="Alessia Casiero" userId="e1f01e8ecae4774c" providerId="LiveId" clId="{A43982A1-118B-41A9-B101-A7635AF0C30B}" dt="2024-01-09T14:54:39.636" v="80" actId="1076"/>
          <ac:picMkLst>
            <pc:docMk/>
            <pc:sldMk cId="650373493" sldId="268"/>
            <ac:picMk id="9" creationId="{BEA7D77B-BDFA-0030-8D35-F6C63C17AEAE}"/>
          </ac:picMkLst>
        </pc:picChg>
      </pc:sldChg>
      <pc:sldChg chg="addSp delSp modSp mod ord">
        <pc:chgData name="Alessia Casiero" userId="e1f01e8ecae4774c" providerId="LiveId" clId="{A43982A1-118B-41A9-B101-A7635AF0C30B}" dt="2024-01-09T14:52:04.678" v="72" actId="1076"/>
        <pc:sldMkLst>
          <pc:docMk/>
          <pc:sldMk cId="2545686091" sldId="269"/>
        </pc:sldMkLst>
        <pc:spChg chg="del">
          <ac:chgData name="Alessia Casiero" userId="e1f01e8ecae4774c" providerId="LiveId" clId="{A43982A1-118B-41A9-B101-A7635AF0C30B}" dt="2024-01-09T14:51:56.022" v="68" actId="478"/>
          <ac:spMkLst>
            <pc:docMk/>
            <pc:sldMk cId="2545686091" sldId="269"/>
            <ac:spMk id="3" creationId="{F86541FF-71E8-1F3C-561E-7B5ABD4E1010}"/>
          </ac:spMkLst>
        </pc:spChg>
        <pc:picChg chg="add mod">
          <ac:chgData name="Alessia Casiero" userId="e1f01e8ecae4774c" providerId="LiveId" clId="{A43982A1-118B-41A9-B101-A7635AF0C30B}" dt="2024-01-09T14:52:04.678" v="72" actId="1076"/>
          <ac:picMkLst>
            <pc:docMk/>
            <pc:sldMk cId="2545686091" sldId="269"/>
            <ac:picMk id="6" creationId="{12C88C18-82DD-FAFC-24F6-30C4A13CE097}"/>
          </ac:picMkLst>
        </pc:picChg>
      </pc:sldChg>
      <pc:sldChg chg="ord">
        <pc:chgData name="Alessia Casiero" userId="e1f01e8ecae4774c" providerId="LiveId" clId="{A43982A1-118B-41A9-B101-A7635AF0C30B}" dt="2024-01-09T12:13:25.535" v="1"/>
        <pc:sldMkLst>
          <pc:docMk/>
          <pc:sldMk cId="2373322538" sldId="270"/>
        </pc:sldMkLst>
      </pc:sldChg>
      <pc:sldChg chg="modSp mod">
        <pc:chgData name="Alessia Casiero" userId="e1f01e8ecae4774c" providerId="LiveId" clId="{A43982A1-118B-41A9-B101-A7635AF0C30B}" dt="2024-01-09T13:39:19.688" v="52" actId="20577"/>
        <pc:sldMkLst>
          <pc:docMk/>
          <pc:sldMk cId="2677045397" sldId="272"/>
        </pc:sldMkLst>
        <pc:graphicFrameChg chg="mod modGraphic">
          <ac:chgData name="Alessia Casiero" userId="e1f01e8ecae4774c" providerId="LiveId" clId="{A43982A1-118B-41A9-B101-A7635AF0C30B}" dt="2024-01-09T13:39:19.688" v="52" actId="20577"/>
          <ac:graphicFrameMkLst>
            <pc:docMk/>
            <pc:sldMk cId="2677045397" sldId="272"/>
            <ac:graphicFrameMk id="7" creationId="{96B6DBC8-DFEE-2319-0DEB-1EAB84E69B97}"/>
          </ac:graphicFrameMkLst>
        </pc:graphicFrameChg>
      </pc:sldChg>
      <pc:sldChg chg="addSp delSp modSp mod">
        <pc:chgData name="Alessia Casiero" userId="e1f01e8ecae4774c" providerId="LiveId" clId="{A43982A1-118B-41A9-B101-A7635AF0C30B}" dt="2024-01-09T15:00:22.526" v="85" actId="1076"/>
        <pc:sldMkLst>
          <pc:docMk/>
          <pc:sldMk cId="2695892454" sldId="274"/>
        </pc:sldMkLst>
        <pc:spChg chg="del">
          <ac:chgData name="Alessia Casiero" userId="e1f01e8ecae4774c" providerId="LiveId" clId="{A43982A1-118B-41A9-B101-A7635AF0C30B}" dt="2024-01-09T15:00:06.591" v="81" actId="478"/>
          <ac:spMkLst>
            <pc:docMk/>
            <pc:sldMk cId="2695892454" sldId="274"/>
            <ac:spMk id="2" creationId="{6128F084-756A-3CD6-FEDC-A67395A1B7AE}"/>
          </ac:spMkLst>
        </pc:spChg>
        <pc:picChg chg="add mod">
          <ac:chgData name="Alessia Casiero" userId="e1f01e8ecae4774c" providerId="LiveId" clId="{A43982A1-118B-41A9-B101-A7635AF0C30B}" dt="2024-01-09T15:00:22.526" v="85" actId="1076"/>
          <ac:picMkLst>
            <pc:docMk/>
            <pc:sldMk cId="2695892454" sldId="274"/>
            <ac:picMk id="5" creationId="{939F3306-C6CD-D6A3-72F5-FA5517134737}"/>
          </ac:picMkLst>
        </pc:picChg>
      </pc:sldChg>
      <pc:sldChg chg="addSp delSp modSp mod modAnim">
        <pc:chgData name="Alessia Casiero" userId="e1f01e8ecae4774c" providerId="LiveId" clId="{A43982A1-118B-41A9-B101-A7635AF0C30B}" dt="2024-01-09T14:41:37.436" v="60" actId="1076"/>
        <pc:sldMkLst>
          <pc:docMk/>
          <pc:sldMk cId="454004639" sldId="275"/>
        </pc:sldMkLst>
        <pc:spChg chg="del">
          <ac:chgData name="Alessia Casiero" userId="e1f01e8ecae4774c" providerId="LiveId" clId="{A43982A1-118B-41A9-B101-A7635AF0C30B}" dt="2024-01-09T14:40:30.635" v="53" actId="478"/>
          <ac:spMkLst>
            <pc:docMk/>
            <pc:sldMk cId="454004639" sldId="275"/>
            <ac:spMk id="2" creationId="{63A95D69-816A-304B-1570-D5A858D24BDF}"/>
          </ac:spMkLst>
        </pc:spChg>
        <pc:picChg chg="add mod">
          <ac:chgData name="Alessia Casiero" userId="e1f01e8ecae4774c" providerId="LiveId" clId="{A43982A1-118B-41A9-B101-A7635AF0C30B}" dt="2024-01-09T14:41:37.436" v="60" actId="1076"/>
          <ac:picMkLst>
            <pc:docMk/>
            <pc:sldMk cId="454004639" sldId="275"/>
            <ac:picMk id="3" creationId="{0FB43A15-23B6-3095-4754-746ED25ED050}"/>
          </ac:picMkLst>
        </pc:picChg>
      </pc:sldChg>
    </pc:docChg>
  </pc:docChgLst>
  <pc:docChgLst>
    <pc:chgData name="Elisa Fiume" userId="S::10719352@polimi.it::094b143d-96e0-4d64-817e-4fa76f78326f" providerId="AD" clId="Web-{6C815558-5891-0FF4-EFA3-D33C75396875}"/>
    <pc:docChg chg="modSld">
      <pc:chgData name="Elisa Fiume" userId="S::10719352@polimi.it::094b143d-96e0-4d64-817e-4fa76f78326f" providerId="AD" clId="Web-{6C815558-5891-0FF4-EFA3-D33C75396875}" dt="2024-01-31T18:03:21.416" v="0" actId="1076"/>
      <pc:docMkLst>
        <pc:docMk/>
      </pc:docMkLst>
      <pc:sldChg chg="modSp">
        <pc:chgData name="Elisa Fiume" userId="S::10719352@polimi.it::094b143d-96e0-4d64-817e-4fa76f78326f" providerId="AD" clId="Web-{6C815558-5891-0FF4-EFA3-D33C75396875}" dt="2024-01-31T18:03:21.416" v="0" actId="1076"/>
        <pc:sldMkLst>
          <pc:docMk/>
          <pc:sldMk cId="4196170292" sldId="292"/>
        </pc:sldMkLst>
        <pc:picChg chg="mod">
          <ac:chgData name="Elisa Fiume" userId="S::10719352@polimi.it::094b143d-96e0-4d64-817e-4fa76f78326f" providerId="AD" clId="Web-{6C815558-5891-0FF4-EFA3-D33C75396875}" dt="2024-01-31T18:03:21.416" v="0" actId="1076"/>
          <ac:picMkLst>
            <pc:docMk/>
            <pc:sldMk cId="4196170292" sldId="292"/>
            <ac:picMk id="3" creationId="{95048EA1-8F71-DC5B-396D-DF1C2375A1A7}"/>
          </ac:picMkLst>
        </pc:picChg>
      </pc:sldChg>
    </pc:docChg>
  </pc:docChgLst>
  <pc:docChgLst>
    <pc:chgData name="Alessia Casiero" userId="e1f01e8ecae4774c" providerId="LiveId" clId="{8212C7B2-5FEF-4622-8239-31024E76547C}"/>
    <pc:docChg chg="undo custSel addSld delSld modSld sldOrd">
      <pc:chgData name="Alessia Casiero" userId="e1f01e8ecae4774c" providerId="LiveId" clId="{8212C7B2-5FEF-4622-8239-31024E76547C}" dt="2024-01-10T22:26:20.429" v="3912" actId="1076"/>
      <pc:docMkLst>
        <pc:docMk/>
      </pc:docMkLst>
      <pc:sldChg chg="modSp mod">
        <pc:chgData name="Alessia Casiero" userId="e1f01e8ecae4774c" providerId="LiveId" clId="{8212C7B2-5FEF-4622-8239-31024E76547C}" dt="2024-01-09T15:21:25.506" v="94" actId="20577"/>
        <pc:sldMkLst>
          <pc:docMk/>
          <pc:sldMk cId="1659495821" sldId="260"/>
        </pc:sldMkLst>
        <pc:spChg chg="mod">
          <ac:chgData name="Alessia Casiero" userId="e1f01e8ecae4774c" providerId="LiveId" clId="{8212C7B2-5FEF-4622-8239-31024E76547C}" dt="2024-01-09T15:21:25.506" v="94" actId="20577"/>
          <ac:spMkLst>
            <pc:docMk/>
            <pc:sldMk cId="1659495821" sldId="260"/>
            <ac:spMk id="130" creationId="{00000000-0000-0000-0000-000000000000}"/>
          </ac:spMkLst>
        </pc:spChg>
      </pc:sldChg>
      <pc:sldChg chg="modSp">
        <pc:chgData name="Alessia Casiero" userId="e1f01e8ecae4774c" providerId="LiveId" clId="{8212C7B2-5FEF-4622-8239-31024E76547C}" dt="2024-01-10T21:44:57.652" v="3857" actId="20577"/>
        <pc:sldMkLst>
          <pc:docMk/>
          <pc:sldMk cId="585088601" sldId="263"/>
        </pc:sldMkLst>
        <pc:graphicFrameChg chg="mod">
          <ac:chgData name="Alessia Casiero" userId="e1f01e8ecae4774c" providerId="LiveId" clId="{8212C7B2-5FEF-4622-8239-31024E76547C}" dt="2024-01-10T21:44:57.652" v="3857" actId="20577"/>
          <ac:graphicFrameMkLst>
            <pc:docMk/>
            <pc:sldMk cId="585088601" sldId="263"/>
            <ac:graphicFrameMk id="9" creationId="{FA4E7BAA-7499-1FCA-7365-86DE6D5914C8}"/>
          </ac:graphicFrameMkLst>
        </pc:graphicFrameChg>
      </pc:sldChg>
      <pc:sldChg chg="modSp mod">
        <pc:chgData name="Alessia Casiero" userId="e1f01e8ecae4774c" providerId="LiveId" clId="{8212C7B2-5FEF-4622-8239-31024E76547C}" dt="2024-01-09T15:46:47.968" v="403" actId="20577"/>
        <pc:sldMkLst>
          <pc:docMk/>
          <pc:sldMk cId="932228289" sldId="265"/>
        </pc:sldMkLst>
        <pc:spChg chg="mod">
          <ac:chgData name="Alessia Casiero" userId="e1f01e8ecae4774c" providerId="LiveId" clId="{8212C7B2-5FEF-4622-8239-31024E76547C}" dt="2024-01-09T15:46:47.968" v="403" actId="20577"/>
          <ac:spMkLst>
            <pc:docMk/>
            <pc:sldMk cId="932228289" sldId="265"/>
            <ac:spMk id="4" creationId="{030A6352-585B-2271-5C62-683685C93ACE}"/>
          </ac:spMkLst>
        </pc:spChg>
      </pc:sldChg>
      <pc:sldChg chg="del">
        <pc:chgData name="Alessia Casiero" userId="e1f01e8ecae4774c" providerId="LiveId" clId="{8212C7B2-5FEF-4622-8239-31024E76547C}" dt="2024-01-10T21:37:01.374" v="3681" actId="2696"/>
        <pc:sldMkLst>
          <pc:docMk/>
          <pc:sldMk cId="3359558766" sldId="266"/>
        </pc:sldMkLst>
      </pc:sldChg>
      <pc:sldChg chg="delSp del mod">
        <pc:chgData name="Alessia Casiero" userId="e1f01e8ecae4774c" providerId="LiveId" clId="{8212C7B2-5FEF-4622-8239-31024E76547C}" dt="2024-01-10T21:27:01.937" v="3665" actId="2696"/>
        <pc:sldMkLst>
          <pc:docMk/>
          <pc:sldMk cId="3637311588" sldId="267"/>
        </pc:sldMkLst>
        <pc:picChg chg="del">
          <ac:chgData name="Alessia Casiero" userId="e1f01e8ecae4774c" providerId="LiveId" clId="{8212C7B2-5FEF-4622-8239-31024E76547C}" dt="2024-01-10T21:26:59.099" v="3664" actId="478"/>
          <ac:picMkLst>
            <pc:docMk/>
            <pc:sldMk cId="3637311588" sldId="267"/>
            <ac:picMk id="6" creationId="{0EFD03B2-FFC6-0F77-94E1-83A88067FBD8}"/>
          </ac:picMkLst>
        </pc:picChg>
      </pc:sldChg>
      <pc:sldChg chg="del">
        <pc:chgData name="Alessia Casiero" userId="e1f01e8ecae4774c" providerId="LiveId" clId="{8212C7B2-5FEF-4622-8239-31024E76547C}" dt="2024-01-10T18:38:15.763" v="2579" actId="2696"/>
        <pc:sldMkLst>
          <pc:docMk/>
          <pc:sldMk cId="650373493" sldId="268"/>
        </pc:sldMkLst>
      </pc:sldChg>
      <pc:sldChg chg="addSp delSp modSp mod">
        <pc:chgData name="Alessia Casiero" userId="e1f01e8ecae4774c" providerId="LiveId" clId="{8212C7B2-5FEF-4622-8239-31024E76547C}" dt="2024-01-10T21:44:23.804" v="3822" actId="1076"/>
        <pc:sldMkLst>
          <pc:docMk/>
          <pc:sldMk cId="2545686091" sldId="269"/>
        </pc:sldMkLst>
        <pc:spChg chg="mod">
          <ac:chgData name="Alessia Casiero" userId="e1f01e8ecae4774c" providerId="LiveId" clId="{8212C7B2-5FEF-4622-8239-31024E76547C}" dt="2024-01-10T21:44:23.804" v="3822" actId="1076"/>
          <ac:spMkLst>
            <pc:docMk/>
            <pc:sldMk cId="2545686091" sldId="269"/>
            <ac:spMk id="2" creationId="{039EA4CE-A355-A3F2-59A4-12DF540F18DC}"/>
          </ac:spMkLst>
        </pc:spChg>
        <pc:picChg chg="add mod">
          <ac:chgData name="Alessia Casiero" userId="e1f01e8ecae4774c" providerId="LiveId" clId="{8212C7B2-5FEF-4622-8239-31024E76547C}" dt="2024-01-10T21:27:23.921" v="3674" actId="1076"/>
          <ac:picMkLst>
            <pc:docMk/>
            <pc:sldMk cId="2545686091" sldId="269"/>
            <ac:picMk id="5" creationId="{F601B054-3CE7-4BBF-8523-EF40FED7FF0D}"/>
          </ac:picMkLst>
        </pc:picChg>
        <pc:picChg chg="del">
          <ac:chgData name="Alessia Casiero" userId="e1f01e8ecae4774c" providerId="LiveId" clId="{8212C7B2-5FEF-4622-8239-31024E76547C}" dt="2024-01-10T21:27:03.871" v="3666" actId="478"/>
          <ac:picMkLst>
            <pc:docMk/>
            <pc:sldMk cId="2545686091" sldId="269"/>
            <ac:picMk id="6" creationId="{12C88C18-82DD-FAFC-24F6-30C4A13CE097}"/>
          </ac:picMkLst>
        </pc:picChg>
        <pc:picChg chg="add mod">
          <ac:chgData name="Alessia Casiero" userId="e1f01e8ecae4774c" providerId="LiveId" clId="{8212C7B2-5FEF-4622-8239-31024E76547C}" dt="2024-01-10T21:27:41.491" v="3680" actId="14100"/>
          <ac:picMkLst>
            <pc:docMk/>
            <pc:sldMk cId="2545686091" sldId="269"/>
            <ac:picMk id="9" creationId="{6695BCC0-ACB4-BC94-C082-5DCFE017847A}"/>
          </ac:picMkLst>
        </pc:picChg>
      </pc:sldChg>
      <pc:sldChg chg="addSp delSp modSp add del mod">
        <pc:chgData name="Alessia Casiero" userId="e1f01e8ecae4774c" providerId="LiveId" clId="{8212C7B2-5FEF-4622-8239-31024E76547C}" dt="2024-01-10T21:43:05.217" v="3790" actId="2696"/>
        <pc:sldMkLst>
          <pc:docMk/>
          <pc:sldMk cId="2373322538" sldId="270"/>
        </pc:sldMkLst>
        <pc:spChg chg="add mod">
          <ac:chgData name="Alessia Casiero" userId="e1f01e8ecae4774c" providerId="LiveId" clId="{8212C7B2-5FEF-4622-8239-31024E76547C}" dt="2024-01-10T21:37:50.359" v="3724" actId="1076"/>
          <ac:spMkLst>
            <pc:docMk/>
            <pc:sldMk cId="2373322538" sldId="270"/>
            <ac:spMk id="2" creationId="{21E7C7D6-C7A7-D3BC-E197-483521B35288}"/>
          </ac:spMkLst>
        </pc:spChg>
        <pc:spChg chg="add del mod">
          <ac:chgData name="Alessia Casiero" userId="e1f01e8ecae4774c" providerId="LiveId" clId="{8212C7B2-5FEF-4622-8239-31024E76547C}" dt="2024-01-09T15:46:35.230" v="401"/>
          <ac:spMkLst>
            <pc:docMk/>
            <pc:sldMk cId="2373322538" sldId="270"/>
            <ac:spMk id="3" creationId="{22463D23-E19B-F59A-F7B4-F52EB3CD1174}"/>
          </ac:spMkLst>
        </pc:spChg>
        <pc:spChg chg="add del mod">
          <ac:chgData name="Alessia Casiero" userId="e1f01e8ecae4774c" providerId="LiveId" clId="{8212C7B2-5FEF-4622-8239-31024E76547C}" dt="2024-01-09T15:47:25.368" v="419"/>
          <ac:spMkLst>
            <pc:docMk/>
            <pc:sldMk cId="2373322538" sldId="270"/>
            <ac:spMk id="5" creationId="{3B9D1523-6F30-5161-AD83-B53A17EBC1EF}"/>
          </ac:spMkLst>
        </pc:spChg>
        <pc:spChg chg="add del">
          <ac:chgData name="Alessia Casiero" userId="e1f01e8ecae4774c" providerId="LiveId" clId="{8212C7B2-5FEF-4622-8239-31024E76547C}" dt="2024-01-09T15:47:28.878" v="421" actId="478"/>
          <ac:spMkLst>
            <pc:docMk/>
            <pc:sldMk cId="2373322538" sldId="270"/>
            <ac:spMk id="7" creationId="{83E780B4-47EC-E48C-B257-6276EBF00479}"/>
          </ac:spMkLst>
        </pc:spChg>
        <pc:spChg chg="add mod">
          <ac:chgData name="Alessia Casiero" userId="e1f01e8ecae4774c" providerId="LiveId" clId="{8212C7B2-5FEF-4622-8239-31024E76547C}" dt="2024-01-09T15:47:49.861" v="440" actId="20577"/>
          <ac:spMkLst>
            <pc:docMk/>
            <pc:sldMk cId="2373322538" sldId="270"/>
            <ac:spMk id="9" creationId="{795B1885-8EF8-0EB5-A787-0AF2B6479E9E}"/>
          </ac:spMkLst>
        </pc:spChg>
        <pc:graphicFrameChg chg="add mod modGraphic">
          <ac:chgData name="Alessia Casiero" userId="e1f01e8ecae4774c" providerId="LiveId" clId="{8212C7B2-5FEF-4622-8239-31024E76547C}" dt="2024-01-10T21:38:33.589" v="3731" actId="1076"/>
          <ac:graphicFrameMkLst>
            <pc:docMk/>
            <pc:sldMk cId="2373322538" sldId="270"/>
            <ac:graphicFrameMk id="3" creationId="{8F21A7F5-889A-F7FC-F8E5-F75FF3EF28C1}"/>
          </ac:graphicFrameMkLst>
        </pc:graphicFrameChg>
      </pc:sldChg>
      <pc:sldChg chg="modSp mod">
        <pc:chgData name="Alessia Casiero" userId="e1f01e8ecae4774c" providerId="LiveId" clId="{8212C7B2-5FEF-4622-8239-31024E76547C}" dt="2024-01-10T19:48:45.549" v="3106" actId="20577"/>
        <pc:sldMkLst>
          <pc:docMk/>
          <pc:sldMk cId="2677045397" sldId="272"/>
        </pc:sldMkLst>
        <pc:graphicFrameChg chg="mod modGraphic">
          <ac:chgData name="Alessia Casiero" userId="e1f01e8ecae4774c" providerId="LiveId" clId="{8212C7B2-5FEF-4622-8239-31024E76547C}" dt="2024-01-10T19:48:45.549" v="3106" actId="20577"/>
          <ac:graphicFrameMkLst>
            <pc:docMk/>
            <pc:sldMk cId="2677045397" sldId="272"/>
            <ac:graphicFrameMk id="7" creationId="{96B6DBC8-DFEE-2319-0DEB-1EAB84E69B97}"/>
          </ac:graphicFrameMkLst>
        </pc:graphicFrameChg>
      </pc:sldChg>
      <pc:sldChg chg="modSp mod">
        <pc:chgData name="Alessia Casiero" userId="e1f01e8ecae4774c" providerId="LiveId" clId="{8212C7B2-5FEF-4622-8239-31024E76547C}" dt="2024-01-10T21:57:03.759" v="3884" actId="20577"/>
        <pc:sldMkLst>
          <pc:docMk/>
          <pc:sldMk cId="288942544" sldId="273"/>
        </pc:sldMkLst>
        <pc:graphicFrameChg chg="modGraphic">
          <ac:chgData name="Alessia Casiero" userId="e1f01e8ecae4774c" providerId="LiveId" clId="{8212C7B2-5FEF-4622-8239-31024E76547C}" dt="2024-01-10T21:57:03.759" v="3884" actId="20577"/>
          <ac:graphicFrameMkLst>
            <pc:docMk/>
            <pc:sldMk cId="288942544" sldId="273"/>
            <ac:graphicFrameMk id="2" creationId="{036488D4-CA10-FC5B-C8E4-04C51657E238}"/>
          </ac:graphicFrameMkLst>
        </pc:graphicFrameChg>
      </pc:sldChg>
      <pc:sldChg chg="addSp delSp modSp mod ord">
        <pc:chgData name="Alessia Casiero" userId="e1f01e8ecae4774c" providerId="LiveId" clId="{8212C7B2-5FEF-4622-8239-31024E76547C}" dt="2024-01-10T20:41:39.369" v="3240"/>
        <pc:sldMkLst>
          <pc:docMk/>
          <pc:sldMk cId="2695892454" sldId="274"/>
        </pc:sldMkLst>
        <pc:spChg chg="add mod">
          <ac:chgData name="Alessia Casiero" userId="e1f01e8ecae4774c" providerId="LiveId" clId="{8212C7B2-5FEF-4622-8239-31024E76547C}" dt="2024-01-10T18:37:47.215" v="2558" actId="20577"/>
          <ac:spMkLst>
            <pc:docMk/>
            <pc:sldMk cId="2695892454" sldId="274"/>
            <ac:spMk id="6" creationId="{2922B699-6897-BD36-38BA-90B60D2166B4}"/>
          </ac:spMkLst>
        </pc:spChg>
        <pc:picChg chg="add del mod">
          <ac:chgData name="Alessia Casiero" userId="e1f01e8ecae4774c" providerId="LiveId" clId="{8212C7B2-5FEF-4622-8239-31024E76547C}" dt="2024-01-10T20:25:25.045" v="3194" actId="478"/>
          <ac:picMkLst>
            <pc:docMk/>
            <pc:sldMk cId="2695892454" sldId="274"/>
            <ac:picMk id="3" creationId="{E77A112D-C593-D13A-042C-6BD1BDA5B604}"/>
          </ac:picMkLst>
        </pc:picChg>
        <pc:picChg chg="del">
          <ac:chgData name="Alessia Casiero" userId="e1f01e8ecae4774c" providerId="LiveId" clId="{8212C7B2-5FEF-4622-8239-31024E76547C}" dt="2024-01-10T18:36:41.364" v="2536" actId="478"/>
          <ac:picMkLst>
            <pc:docMk/>
            <pc:sldMk cId="2695892454" sldId="274"/>
            <ac:picMk id="5" creationId="{939F3306-C6CD-D6A3-72F5-FA5517134737}"/>
          </ac:picMkLst>
        </pc:picChg>
        <pc:picChg chg="add mod modCrop">
          <ac:chgData name="Alessia Casiero" userId="e1f01e8ecae4774c" providerId="LiveId" clId="{8212C7B2-5FEF-4622-8239-31024E76547C}" dt="2024-01-10T20:25:59.425" v="3206" actId="14100"/>
          <ac:picMkLst>
            <pc:docMk/>
            <pc:sldMk cId="2695892454" sldId="274"/>
            <ac:picMk id="9" creationId="{1F4E7921-D9C7-E3BA-6664-612FB606F06D}"/>
          </ac:picMkLst>
        </pc:picChg>
      </pc:sldChg>
      <pc:sldChg chg="addSp delSp modSp mod ord delAnim modAnim">
        <pc:chgData name="Alessia Casiero" userId="e1f01e8ecae4774c" providerId="LiveId" clId="{8212C7B2-5FEF-4622-8239-31024E76547C}" dt="2024-01-10T21:47:47.104" v="3869" actId="20577"/>
        <pc:sldMkLst>
          <pc:docMk/>
          <pc:sldMk cId="454004639" sldId="275"/>
        </pc:sldMkLst>
        <pc:spChg chg="add mod">
          <ac:chgData name="Alessia Casiero" userId="e1f01e8ecae4774c" providerId="LiveId" clId="{8212C7B2-5FEF-4622-8239-31024E76547C}" dt="2024-01-10T21:47:47.104" v="3869" actId="20577"/>
          <ac:spMkLst>
            <pc:docMk/>
            <pc:sldMk cId="454004639" sldId="275"/>
            <ac:spMk id="2" creationId="{5B24E13A-2EB5-5006-34CC-B6CE32D50182}"/>
          </ac:spMkLst>
        </pc:spChg>
        <pc:picChg chg="del">
          <ac:chgData name="Alessia Casiero" userId="e1f01e8ecae4774c" providerId="LiveId" clId="{8212C7B2-5FEF-4622-8239-31024E76547C}" dt="2024-01-10T21:01:25.965" v="3583" actId="478"/>
          <ac:picMkLst>
            <pc:docMk/>
            <pc:sldMk cId="454004639" sldId="275"/>
            <ac:picMk id="3" creationId="{0FB43A15-23B6-3095-4754-746ED25ED050}"/>
          </ac:picMkLst>
        </pc:picChg>
        <pc:picChg chg="add mod">
          <ac:chgData name="Alessia Casiero" userId="e1f01e8ecae4774c" providerId="LiveId" clId="{8212C7B2-5FEF-4622-8239-31024E76547C}" dt="2024-01-10T21:01:47.675" v="3585" actId="1076"/>
          <ac:picMkLst>
            <pc:docMk/>
            <pc:sldMk cId="454004639" sldId="275"/>
            <ac:picMk id="5" creationId="{6F825961-6421-2BAC-E989-EA909FBC64EB}"/>
          </ac:picMkLst>
        </pc:picChg>
      </pc:sldChg>
      <pc:sldChg chg="addSp delSp modSp mod">
        <pc:chgData name="Alessia Casiero" userId="e1f01e8ecae4774c" providerId="LiveId" clId="{8212C7B2-5FEF-4622-8239-31024E76547C}" dt="2024-01-10T18:27:22.768" v="2532" actId="20577"/>
        <pc:sldMkLst>
          <pc:docMk/>
          <pc:sldMk cId="2101689631" sldId="276"/>
        </pc:sldMkLst>
        <pc:spChg chg="add del mod">
          <ac:chgData name="Alessia Casiero" userId="e1f01e8ecae4774c" providerId="LiveId" clId="{8212C7B2-5FEF-4622-8239-31024E76547C}" dt="2024-01-10T15:04:53.367" v="891" actId="478"/>
          <ac:spMkLst>
            <pc:docMk/>
            <pc:sldMk cId="2101689631" sldId="276"/>
            <ac:spMk id="10" creationId="{07CAA449-3585-A85E-2344-6EB5B6E6EBB7}"/>
          </ac:spMkLst>
        </pc:spChg>
        <pc:spChg chg="add del mod">
          <ac:chgData name="Alessia Casiero" userId="e1f01e8ecae4774c" providerId="LiveId" clId="{8212C7B2-5FEF-4622-8239-31024E76547C}" dt="2024-01-10T17:01:16.746" v="1011" actId="478"/>
          <ac:spMkLst>
            <pc:docMk/>
            <pc:sldMk cId="2101689631" sldId="276"/>
            <ac:spMk id="11" creationId="{90045C05-AE2E-3D9F-A8F3-A5713C578365}"/>
          </ac:spMkLst>
        </pc:spChg>
        <pc:spChg chg="add del mod">
          <ac:chgData name="Alessia Casiero" userId="e1f01e8ecae4774c" providerId="LiveId" clId="{8212C7B2-5FEF-4622-8239-31024E76547C}" dt="2024-01-10T14:29:37.113" v="669" actId="478"/>
          <ac:spMkLst>
            <pc:docMk/>
            <pc:sldMk cId="2101689631" sldId="276"/>
            <ac:spMk id="12" creationId="{23566DFE-A6F2-4EE5-D12D-70F692396310}"/>
          </ac:spMkLst>
        </pc:spChg>
        <pc:spChg chg="add mod">
          <ac:chgData name="Alessia Casiero" userId="e1f01e8ecae4774c" providerId="LiveId" clId="{8212C7B2-5FEF-4622-8239-31024E76547C}" dt="2024-01-10T18:27:22.768" v="2532" actId="20577"/>
          <ac:spMkLst>
            <pc:docMk/>
            <pc:sldMk cId="2101689631" sldId="276"/>
            <ac:spMk id="13" creationId="{34A7B50A-6C6F-0E3D-A5BA-AC1B86CAF9C6}"/>
          </ac:spMkLst>
        </pc:spChg>
        <pc:picChg chg="add del mod">
          <ac:chgData name="Alessia Casiero" userId="e1f01e8ecae4774c" providerId="LiveId" clId="{8212C7B2-5FEF-4622-8239-31024E76547C}" dt="2024-01-10T14:29:35.761" v="667" actId="478"/>
          <ac:picMkLst>
            <pc:docMk/>
            <pc:sldMk cId="2101689631" sldId="276"/>
            <ac:picMk id="3" creationId="{13FE0C7B-B46C-8654-1C2F-0073C49DE12C}"/>
          </ac:picMkLst>
        </pc:picChg>
        <pc:picChg chg="add del mod">
          <ac:chgData name="Alessia Casiero" userId="e1f01e8ecae4774c" providerId="LiveId" clId="{8212C7B2-5FEF-4622-8239-31024E76547C}" dt="2024-01-10T17:01:17.306" v="1013" actId="478"/>
          <ac:picMkLst>
            <pc:docMk/>
            <pc:sldMk cId="2101689631" sldId="276"/>
            <ac:picMk id="5" creationId="{2ECD2FAF-554A-CD4D-B4DC-E7B855B86436}"/>
          </ac:picMkLst>
        </pc:picChg>
        <pc:picChg chg="add del mod modCrop">
          <ac:chgData name="Alessia Casiero" userId="e1f01e8ecae4774c" providerId="LiveId" clId="{8212C7B2-5FEF-4622-8239-31024E76547C}" dt="2024-01-10T14:29:36.322" v="668" actId="478"/>
          <ac:picMkLst>
            <pc:docMk/>
            <pc:sldMk cId="2101689631" sldId="276"/>
            <ac:picMk id="6" creationId="{6F422C9F-B976-0DC2-D705-1C062D38AE8F}"/>
          </ac:picMkLst>
        </pc:picChg>
        <pc:picChg chg="add del mod modCrop">
          <ac:chgData name="Alessia Casiero" userId="e1f01e8ecae4774c" providerId="LiveId" clId="{8212C7B2-5FEF-4622-8239-31024E76547C}" dt="2024-01-10T17:01:17.031" v="1012" actId="478"/>
          <ac:picMkLst>
            <pc:docMk/>
            <pc:sldMk cId="2101689631" sldId="276"/>
            <ac:picMk id="9" creationId="{09812A65-C2E7-510C-94C0-D94030802E12}"/>
          </ac:picMkLst>
        </pc:picChg>
        <pc:picChg chg="add del mod modCrop">
          <ac:chgData name="Alessia Casiero" userId="e1f01e8ecae4774c" providerId="LiveId" clId="{8212C7B2-5FEF-4622-8239-31024E76547C}" dt="2024-01-09T15:18:27.172" v="51" actId="478"/>
          <ac:picMkLst>
            <pc:docMk/>
            <pc:sldMk cId="2101689631" sldId="276"/>
            <ac:picMk id="9" creationId="{F45167BC-AFCD-07D2-E599-9808E23565B3}"/>
          </ac:picMkLst>
        </pc:picChg>
        <pc:picChg chg="add del mod modCrop">
          <ac:chgData name="Alessia Casiero" userId="e1f01e8ecae4774c" providerId="LiveId" clId="{8212C7B2-5FEF-4622-8239-31024E76547C}" dt="2024-01-09T15:19:38.785" v="65" actId="478"/>
          <ac:picMkLst>
            <pc:docMk/>
            <pc:sldMk cId="2101689631" sldId="276"/>
            <ac:picMk id="11" creationId="{98E3AD99-E66C-C157-4F8F-9D576937C49E}"/>
          </ac:picMkLst>
        </pc:picChg>
      </pc:sldChg>
      <pc:sldChg chg="addSp delSp modSp mod">
        <pc:chgData name="Alessia Casiero" userId="e1f01e8ecae4774c" providerId="LiveId" clId="{8212C7B2-5FEF-4622-8239-31024E76547C}" dt="2024-01-10T17:01:22.144" v="1014" actId="478"/>
        <pc:sldMkLst>
          <pc:docMk/>
          <pc:sldMk cId="1116626401" sldId="277"/>
        </pc:sldMkLst>
        <pc:spChg chg="add mod">
          <ac:chgData name="Alessia Casiero" userId="e1f01e8ecae4774c" providerId="LiveId" clId="{8212C7B2-5FEF-4622-8239-31024E76547C}" dt="2024-01-09T15:30:58.259" v="203" actId="20577"/>
          <ac:spMkLst>
            <pc:docMk/>
            <pc:sldMk cId="1116626401" sldId="277"/>
            <ac:spMk id="5" creationId="{C155ED45-BC42-BB51-C9DF-098AF4ED4027}"/>
          </ac:spMkLst>
        </pc:spChg>
        <pc:picChg chg="add del mod">
          <ac:chgData name="Alessia Casiero" userId="e1f01e8ecae4774c" providerId="LiveId" clId="{8212C7B2-5FEF-4622-8239-31024E76547C}" dt="2024-01-10T14:29:34.168" v="666" actId="478"/>
          <ac:picMkLst>
            <pc:docMk/>
            <pc:sldMk cId="1116626401" sldId="277"/>
            <ac:picMk id="3" creationId="{BB7C8BBD-6279-D8C8-3A49-9791842CD3C4}"/>
          </ac:picMkLst>
        </pc:picChg>
        <pc:picChg chg="add del mod">
          <ac:chgData name="Alessia Casiero" userId="e1f01e8ecae4774c" providerId="LiveId" clId="{8212C7B2-5FEF-4622-8239-31024E76547C}" dt="2024-01-10T17:01:22.144" v="1014" actId="478"/>
          <ac:picMkLst>
            <pc:docMk/>
            <pc:sldMk cId="1116626401" sldId="277"/>
            <ac:picMk id="6" creationId="{48BD0E0D-4D29-4610-3944-CB15CD6869EC}"/>
          </ac:picMkLst>
        </pc:picChg>
      </pc:sldChg>
      <pc:sldChg chg="addSp delSp modSp mod">
        <pc:chgData name="Alessia Casiero" userId="e1f01e8ecae4774c" providerId="LiveId" clId="{8212C7B2-5FEF-4622-8239-31024E76547C}" dt="2024-01-10T18:12:50.238" v="2520" actId="1076"/>
        <pc:sldMkLst>
          <pc:docMk/>
          <pc:sldMk cId="704979510" sldId="278"/>
        </pc:sldMkLst>
        <pc:spChg chg="add del mod">
          <ac:chgData name="Alessia Casiero" userId="e1f01e8ecae4774c" providerId="LiveId" clId="{8212C7B2-5FEF-4622-8239-31024E76547C}" dt="2024-01-10T14:29:32.634" v="665" actId="478"/>
          <ac:spMkLst>
            <pc:docMk/>
            <pc:sldMk cId="704979510" sldId="278"/>
            <ac:spMk id="7" creationId="{8FB35D32-A979-B929-D38C-1D6D8C8511D7}"/>
          </ac:spMkLst>
        </pc:spChg>
        <pc:spChg chg="add mod">
          <ac:chgData name="Alessia Casiero" userId="e1f01e8ecae4774c" providerId="LiveId" clId="{8212C7B2-5FEF-4622-8239-31024E76547C}" dt="2024-01-10T17:02:24.069" v="1049" actId="20577"/>
          <ac:spMkLst>
            <pc:docMk/>
            <pc:sldMk cId="704979510" sldId="278"/>
            <ac:spMk id="9" creationId="{4C290E0F-B60D-9939-C467-526475B6F35E}"/>
          </ac:spMkLst>
        </pc:spChg>
        <pc:spChg chg="add del mod ord">
          <ac:chgData name="Alessia Casiero" userId="e1f01e8ecae4774c" providerId="LiveId" clId="{8212C7B2-5FEF-4622-8239-31024E76547C}" dt="2024-01-10T17:01:54.617" v="1042" actId="478"/>
          <ac:spMkLst>
            <pc:docMk/>
            <pc:sldMk cId="704979510" sldId="278"/>
            <ac:spMk id="12" creationId="{B5594562-B1C2-B570-37BE-FA7885AFD774}"/>
          </ac:spMkLst>
        </pc:spChg>
        <pc:spChg chg="add mod">
          <ac:chgData name="Alessia Casiero" userId="e1f01e8ecae4774c" providerId="LiveId" clId="{8212C7B2-5FEF-4622-8239-31024E76547C}" dt="2024-01-10T18:12:50.238" v="2520" actId="1076"/>
          <ac:spMkLst>
            <pc:docMk/>
            <pc:sldMk cId="704979510" sldId="278"/>
            <ac:spMk id="19" creationId="{3DD1D244-CB5C-9BA1-3BA8-A85B85B3A5FB}"/>
          </ac:spMkLst>
        </pc:spChg>
        <pc:picChg chg="add del mod">
          <ac:chgData name="Alessia Casiero" userId="e1f01e8ecae4774c" providerId="LiveId" clId="{8212C7B2-5FEF-4622-8239-31024E76547C}" dt="2024-01-10T14:29:31.214" v="663" actId="478"/>
          <ac:picMkLst>
            <pc:docMk/>
            <pc:sldMk cId="704979510" sldId="278"/>
            <ac:picMk id="3" creationId="{836AC5F9-19D4-1838-3D74-D1CFC61FDBD9}"/>
          </ac:picMkLst>
        </pc:picChg>
        <pc:picChg chg="add del mod">
          <ac:chgData name="Alessia Casiero" userId="e1f01e8ecae4774c" providerId="LiveId" clId="{8212C7B2-5FEF-4622-8239-31024E76547C}" dt="2024-01-10T16:18:24.932" v="984" actId="478"/>
          <ac:picMkLst>
            <pc:docMk/>
            <pc:sldMk cId="704979510" sldId="278"/>
            <ac:picMk id="5" creationId="{923969D8-6636-4337-B814-EA0D61D413B3}"/>
          </ac:picMkLst>
        </pc:picChg>
        <pc:picChg chg="add del mod">
          <ac:chgData name="Alessia Casiero" userId="e1f01e8ecae4774c" providerId="LiveId" clId="{8212C7B2-5FEF-4622-8239-31024E76547C}" dt="2024-01-10T14:29:31.770" v="664" actId="478"/>
          <ac:picMkLst>
            <pc:docMk/>
            <pc:sldMk cId="704979510" sldId="278"/>
            <ac:picMk id="6" creationId="{C9215864-A0C9-3380-6ABC-CF997040C2C1}"/>
          </ac:picMkLst>
        </pc:picChg>
        <pc:picChg chg="add del mod ord">
          <ac:chgData name="Alessia Casiero" userId="e1f01e8ecae4774c" providerId="LiveId" clId="{8212C7B2-5FEF-4622-8239-31024E76547C}" dt="2024-01-10T17:01:53.979" v="1041" actId="478"/>
          <ac:picMkLst>
            <pc:docMk/>
            <pc:sldMk cId="704979510" sldId="278"/>
            <ac:picMk id="11" creationId="{C4A009D1-797B-38F7-89E3-E44232730FE4}"/>
          </ac:picMkLst>
        </pc:picChg>
        <pc:picChg chg="add del mod">
          <ac:chgData name="Alessia Casiero" userId="e1f01e8ecae4774c" providerId="LiveId" clId="{8212C7B2-5FEF-4622-8239-31024E76547C}" dt="2024-01-10T17:01:53.151" v="1040" actId="478"/>
          <ac:picMkLst>
            <pc:docMk/>
            <pc:sldMk cId="704979510" sldId="278"/>
            <ac:picMk id="14" creationId="{DA54318A-C2CD-D514-784C-D83213B4445A}"/>
          </ac:picMkLst>
        </pc:picChg>
        <pc:picChg chg="add mod">
          <ac:chgData name="Alessia Casiero" userId="e1f01e8ecae4774c" providerId="LiveId" clId="{8212C7B2-5FEF-4622-8239-31024E76547C}" dt="2024-01-10T18:06:00.862" v="2413" actId="962"/>
          <ac:picMkLst>
            <pc:docMk/>
            <pc:sldMk cId="704979510" sldId="278"/>
            <ac:picMk id="16" creationId="{1E6E5F40-8628-73F9-84E5-54BA48F9FC8B}"/>
          </ac:picMkLst>
        </pc:picChg>
        <pc:picChg chg="add mod modCrop">
          <ac:chgData name="Alessia Casiero" userId="e1f01e8ecae4774c" providerId="LiveId" clId="{8212C7B2-5FEF-4622-8239-31024E76547C}" dt="2024-01-10T18:12:41.649" v="2517" actId="1076"/>
          <ac:picMkLst>
            <pc:docMk/>
            <pc:sldMk cId="704979510" sldId="278"/>
            <ac:picMk id="18" creationId="{C6A2FB9E-F2B0-1E53-852F-C3CD8DD9FD37}"/>
          </ac:picMkLst>
        </pc:picChg>
      </pc:sldChg>
      <pc:sldChg chg="addSp delSp modSp mod">
        <pc:chgData name="Alessia Casiero" userId="e1f01e8ecae4774c" providerId="LiveId" clId="{8212C7B2-5FEF-4622-8239-31024E76547C}" dt="2024-01-10T18:13:04.632" v="2524" actId="1076"/>
        <pc:sldMkLst>
          <pc:docMk/>
          <pc:sldMk cId="3768474649" sldId="279"/>
        </pc:sldMkLst>
        <pc:spChg chg="add mod">
          <ac:chgData name="Alessia Casiero" userId="e1f01e8ecae4774c" providerId="LiveId" clId="{8212C7B2-5FEF-4622-8239-31024E76547C}" dt="2024-01-10T17:02:32.979" v="1058" actId="20577"/>
          <ac:spMkLst>
            <pc:docMk/>
            <pc:sldMk cId="3768474649" sldId="279"/>
            <ac:spMk id="5" creationId="{29352E95-AE4C-EA6F-F01B-F29313BB3BD3}"/>
          </ac:spMkLst>
        </pc:spChg>
        <pc:spChg chg="add del mod">
          <ac:chgData name="Alessia Casiero" userId="e1f01e8ecae4774c" providerId="LiveId" clId="{8212C7B2-5FEF-4622-8239-31024E76547C}" dt="2024-01-10T14:29:29.285" v="662" actId="478"/>
          <ac:spMkLst>
            <pc:docMk/>
            <pc:sldMk cId="3768474649" sldId="279"/>
            <ac:spMk id="9" creationId="{68150A3B-B90F-3F4A-BBBE-681BE1F48104}"/>
          </ac:spMkLst>
        </pc:spChg>
        <pc:spChg chg="add del mod ord">
          <ac:chgData name="Alessia Casiero" userId="e1f01e8ecae4774c" providerId="LiveId" clId="{8212C7B2-5FEF-4622-8239-31024E76547C}" dt="2024-01-10T17:01:50.245" v="1039" actId="478"/>
          <ac:spMkLst>
            <pc:docMk/>
            <pc:sldMk cId="3768474649" sldId="279"/>
            <ac:spMk id="12" creationId="{DAA96E35-43DA-99A2-0C60-7926D0C83258}"/>
          </ac:spMkLst>
        </pc:spChg>
        <pc:spChg chg="add mod">
          <ac:chgData name="Alessia Casiero" userId="e1f01e8ecae4774c" providerId="LiveId" clId="{8212C7B2-5FEF-4622-8239-31024E76547C}" dt="2024-01-10T18:13:04.632" v="2524" actId="1076"/>
          <ac:spMkLst>
            <pc:docMk/>
            <pc:sldMk cId="3768474649" sldId="279"/>
            <ac:spMk id="19" creationId="{B4440A13-285F-7052-6D91-F0A04845175D}"/>
          </ac:spMkLst>
        </pc:spChg>
        <pc:picChg chg="add del mod">
          <ac:chgData name="Alessia Casiero" userId="e1f01e8ecae4774c" providerId="LiveId" clId="{8212C7B2-5FEF-4622-8239-31024E76547C}" dt="2024-01-10T14:29:28.529" v="661" actId="478"/>
          <ac:picMkLst>
            <pc:docMk/>
            <pc:sldMk cId="3768474649" sldId="279"/>
            <ac:picMk id="3" creationId="{A76B9BF4-ABAE-1A20-15C6-973BEF92B157}"/>
          </ac:picMkLst>
        </pc:picChg>
        <pc:picChg chg="add del mod">
          <ac:chgData name="Alessia Casiero" userId="e1f01e8ecae4774c" providerId="LiveId" clId="{8212C7B2-5FEF-4622-8239-31024E76547C}" dt="2024-01-10T16:17:37.225" v="969" actId="478"/>
          <ac:picMkLst>
            <pc:docMk/>
            <pc:sldMk cId="3768474649" sldId="279"/>
            <ac:picMk id="6" creationId="{2269CF5A-4074-2433-74F9-4E374EAE2438}"/>
          </ac:picMkLst>
        </pc:picChg>
        <pc:picChg chg="add del mod">
          <ac:chgData name="Alessia Casiero" userId="e1f01e8ecae4774c" providerId="LiveId" clId="{8212C7B2-5FEF-4622-8239-31024E76547C}" dt="2024-01-10T14:29:27.112" v="660" actId="478"/>
          <ac:picMkLst>
            <pc:docMk/>
            <pc:sldMk cId="3768474649" sldId="279"/>
            <ac:picMk id="7" creationId="{6A20439F-3BFE-1E42-B6C9-C2578498C4BF}"/>
          </ac:picMkLst>
        </pc:picChg>
        <pc:picChg chg="add del mod ord modCrop">
          <ac:chgData name="Alessia Casiero" userId="e1f01e8ecae4774c" providerId="LiveId" clId="{8212C7B2-5FEF-4622-8239-31024E76547C}" dt="2024-01-10T17:01:49.623" v="1038" actId="478"/>
          <ac:picMkLst>
            <pc:docMk/>
            <pc:sldMk cId="3768474649" sldId="279"/>
            <ac:picMk id="11" creationId="{6A24E801-94F2-2EA2-33C1-0EE5FCB778DC}"/>
          </ac:picMkLst>
        </pc:picChg>
        <pc:picChg chg="add del mod">
          <ac:chgData name="Alessia Casiero" userId="e1f01e8ecae4774c" providerId="LiveId" clId="{8212C7B2-5FEF-4622-8239-31024E76547C}" dt="2024-01-10T17:01:49.109" v="1037" actId="478"/>
          <ac:picMkLst>
            <pc:docMk/>
            <pc:sldMk cId="3768474649" sldId="279"/>
            <ac:picMk id="14" creationId="{E491D0E3-1AD6-11B3-FB81-0B23E821121E}"/>
          </ac:picMkLst>
        </pc:picChg>
        <pc:picChg chg="add mod">
          <ac:chgData name="Alessia Casiero" userId="e1f01e8ecae4774c" providerId="LiveId" clId="{8212C7B2-5FEF-4622-8239-31024E76547C}" dt="2024-01-10T18:07:04.998" v="2431" actId="1076"/>
          <ac:picMkLst>
            <pc:docMk/>
            <pc:sldMk cId="3768474649" sldId="279"/>
            <ac:picMk id="16" creationId="{4F257BF1-7465-333B-47EE-0DBE1BD539BA}"/>
          </ac:picMkLst>
        </pc:picChg>
        <pc:picChg chg="add mod modCrop">
          <ac:chgData name="Alessia Casiero" userId="e1f01e8ecae4774c" providerId="LiveId" clId="{8212C7B2-5FEF-4622-8239-31024E76547C}" dt="2024-01-10T18:13:00.972" v="2523" actId="1076"/>
          <ac:picMkLst>
            <pc:docMk/>
            <pc:sldMk cId="3768474649" sldId="279"/>
            <ac:picMk id="18" creationId="{BBCA6ABF-857D-A1D8-0E72-B2B746597B0A}"/>
          </ac:picMkLst>
        </pc:picChg>
      </pc:sldChg>
      <pc:sldChg chg="addSp delSp modSp mod">
        <pc:chgData name="Alessia Casiero" userId="e1f01e8ecae4774c" providerId="LiveId" clId="{8212C7B2-5FEF-4622-8239-31024E76547C}" dt="2024-01-10T18:12:24.158" v="2515" actId="166"/>
        <pc:sldMkLst>
          <pc:docMk/>
          <pc:sldMk cId="1921317241" sldId="280"/>
        </pc:sldMkLst>
        <pc:spChg chg="add mod">
          <ac:chgData name="Alessia Casiero" userId="e1f01e8ecae4774c" providerId="LiveId" clId="{8212C7B2-5FEF-4622-8239-31024E76547C}" dt="2024-01-10T17:02:51.712" v="1072" actId="20577"/>
          <ac:spMkLst>
            <pc:docMk/>
            <pc:sldMk cId="1921317241" sldId="280"/>
            <ac:spMk id="5" creationId="{F683F88A-3FAB-D6B5-2AEB-729559D1EF6F}"/>
          </ac:spMkLst>
        </pc:spChg>
        <pc:spChg chg="add del mod">
          <ac:chgData name="Alessia Casiero" userId="e1f01e8ecae4774c" providerId="LiveId" clId="{8212C7B2-5FEF-4622-8239-31024E76547C}" dt="2024-01-10T14:29:23.652" v="659" actId="478"/>
          <ac:spMkLst>
            <pc:docMk/>
            <pc:sldMk cId="1921317241" sldId="280"/>
            <ac:spMk id="9" creationId="{8E24B3C7-642D-D0B4-6D2D-DEC79FA32CC2}"/>
          </ac:spMkLst>
        </pc:spChg>
        <pc:spChg chg="add del mod ord">
          <ac:chgData name="Alessia Casiero" userId="e1f01e8ecae4774c" providerId="LiveId" clId="{8212C7B2-5FEF-4622-8239-31024E76547C}" dt="2024-01-10T18:12:24.158" v="2515" actId="166"/>
          <ac:spMkLst>
            <pc:docMk/>
            <pc:sldMk cId="1921317241" sldId="280"/>
            <ac:spMk id="12" creationId="{8FA79B72-32DE-E4BC-EE2B-71034C76C085}"/>
          </ac:spMkLst>
        </pc:spChg>
        <pc:picChg chg="add del mod">
          <ac:chgData name="Alessia Casiero" userId="e1f01e8ecae4774c" providerId="LiveId" clId="{8212C7B2-5FEF-4622-8239-31024E76547C}" dt="2024-01-10T14:29:22.452" v="657" actId="478"/>
          <ac:picMkLst>
            <pc:docMk/>
            <pc:sldMk cId="1921317241" sldId="280"/>
            <ac:picMk id="3" creationId="{8ACB63B8-BA87-30A8-A871-F78D797467E5}"/>
          </ac:picMkLst>
        </pc:picChg>
        <pc:picChg chg="add del mod">
          <ac:chgData name="Alessia Casiero" userId="e1f01e8ecae4774c" providerId="LiveId" clId="{8212C7B2-5FEF-4622-8239-31024E76547C}" dt="2024-01-10T16:17:09.408" v="960" actId="478"/>
          <ac:picMkLst>
            <pc:docMk/>
            <pc:sldMk cId="1921317241" sldId="280"/>
            <ac:picMk id="6" creationId="{41BACE0D-B284-2753-9544-FD33CAA16D9F}"/>
          </ac:picMkLst>
        </pc:picChg>
        <pc:picChg chg="add del mod modCrop">
          <ac:chgData name="Alessia Casiero" userId="e1f01e8ecae4774c" providerId="LiveId" clId="{8212C7B2-5FEF-4622-8239-31024E76547C}" dt="2024-01-10T14:29:22.978" v="658" actId="478"/>
          <ac:picMkLst>
            <pc:docMk/>
            <pc:sldMk cId="1921317241" sldId="280"/>
            <ac:picMk id="7" creationId="{93B5A591-0E00-7820-6405-550B11F3EA70}"/>
          </ac:picMkLst>
        </pc:picChg>
        <pc:picChg chg="add del mod ord modCrop">
          <ac:chgData name="Alessia Casiero" userId="e1f01e8ecae4774c" providerId="LiveId" clId="{8212C7B2-5FEF-4622-8239-31024E76547C}" dt="2024-01-10T18:07:58.176" v="2449" actId="166"/>
          <ac:picMkLst>
            <pc:docMk/>
            <pc:sldMk cId="1921317241" sldId="280"/>
            <ac:picMk id="11" creationId="{8960F215-54F5-BC04-2C23-D8D2D2A648F7}"/>
          </ac:picMkLst>
        </pc:picChg>
        <pc:picChg chg="add del mod">
          <ac:chgData name="Alessia Casiero" userId="e1f01e8ecae4774c" providerId="LiveId" clId="{8212C7B2-5FEF-4622-8239-31024E76547C}" dt="2024-01-10T17:02:47.188" v="1070" actId="478"/>
          <ac:picMkLst>
            <pc:docMk/>
            <pc:sldMk cId="1921317241" sldId="280"/>
            <ac:picMk id="14" creationId="{9D6950DF-2679-703E-DF01-0C57D378699D}"/>
          </ac:picMkLst>
        </pc:picChg>
        <pc:picChg chg="add mod">
          <ac:chgData name="Alessia Casiero" userId="e1f01e8ecae4774c" providerId="LiveId" clId="{8212C7B2-5FEF-4622-8239-31024E76547C}" dt="2024-01-10T18:08:01.121" v="2450" actId="1076"/>
          <ac:picMkLst>
            <pc:docMk/>
            <pc:sldMk cId="1921317241" sldId="280"/>
            <ac:picMk id="16" creationId="{25EEEF28-6B4A-DFF5-282F-CED893BFF432}"/>
          </ac:picMkLst>
        </pc:picChg>
      </pc:sldChg>
      <pc:sldChg chg="addSp delSp modSp mod">
        <pc:chgData name="Alessia Casiero" userId="e1f01e8ecae4774c" providerId="LiveId" clId="{8212C7B2-5FEF-4622-8239-31024E76547C}" dt="2024-01-10T18:09:03.619" v="2458" actId="1076"/>
        <pc:sldMkLst>
          <pc:docMk/>
          <pc:sldMk cId="2992776606" sldId="281"/>
        </pc:sldMkLst>
        <pc:spChg chg="add mod">
          <ac:chgData name="Alessia Casiero" userId="e1f01e8ecae4774c" providerId="LiveId" clId="{8212C7B2-5FEF-4622-8239-31024E76547C}" dt="2024-01-10T17:03:09.621" v="1087" actId="20577"/>
          <ac:spMkLst>
            <pc:docMk/>
            <pc:sldMk cId="2992776606" sldId="281"/>
            <ac:spMk id="7" creationId="{C3D9F284-685F-1F6F-8861-068D4C31617B}"/>
          </ac:spMkLst>
        </pc:spChg>
        <pc:picChg chg="add del mod">
          <ac:chgData name="Alessia Casiero" userId="e1f01e8ecae4774c" providerId="LiveId" clId="{8212C7B2-5FEF-4622-8239-31024E76547C}" dt="2024-01-09T15:37:03.362" v="234" actId="478"/>
          <ac:picMkLst>
            <pc:docMk/>
            <pc:sldMk cId="2992776606" sldId="281"/>
            <ac:picMk id="3" creationId="{09283C33-C48D-B002-8F44-F48230F89D9C}"/>
          </ac:picMkLst>
        </pc:picChg>
        <pc:picChg chg="add del mod">
          <ac:chgData name="Alessia Casiero" userId="e1f01e8ecae4774c" providerId="LiveId" clId="{8212C7B2-5FEF-4622-8239-31024E76547C}" dt="2024-01-10T16:17:06.217" v="959" actId="478"/>
          <ac:picMkLst>
            <pc:docMk/>
            <pc:sldMk cId="2992776606" sldId="281"/>
            <ac:picMk id="3" creationId="{428E7234-5FBE-4F0C-84F2-0237FDFC298B}"/>
          </ac:picMkLst>
        </pc:picChg>
        <pc:picChg chg="add del mod">
          <ac:chgData name="Alessia Casiero" userId="e1f01e8ecae4774c" providerId="LiveId" clId="{8212C7B2-5FEF-4622-8239-31024E76547C}" dt="2024-01-10T14:29:20.398" v="656" actId="478"/>
          <ac:picMkLst>
            <pc:docMk/>
            <pc:sldMk cId="2992776606" sldId="281"/>
            <ac:picMk id="6" creationId="{BF79BC88-CC4D-35DE-BEC2-597AEE410BE5}"/>
          </ac:picMkLst>
        </pc:picChg>
        <pc:picChg chg="add del mod">
          <ac:chgData name="Alessia Casiero" userId="e1f01e8ecae4774c" providerId="LiveId" clId="{8212C7B2-5FEF-4622-8239-31024E76547C}" dt="2024-01-10T18:08:27.047" v="2454" actId="478"/>
          <ac:picMkLst>
            <pc:docMk/>
            <pc:sldMk cId="2992776606" sldId="281"/>
            <ac:picMk id="9" creationId="{A194F656-FF30-9B60-D38A-FF01F9E3D740}"/>
          </ac:picMkLst>
        </pc:picChg>
        <pc:picChg chg="add mod">
          <ac:chgData name="Alessia Casiero" userId="e1f01e8ecae4774c" providerId="LiveId" clId="{8212C7B2-5FEF-4622-8239-31024E76547C}" dt="2024-01-10T18:09:03.619" v="2458" actId="1076"/>
          <ac:picMkLst>
            <pc:docMk/>
            <pc:sldMk cId="2992776606" sldId="281"/>
            <ac:picMk id="11" creationId="{3341042C-18E8-90CD-220D-977E66CE83B2}"/>
          </ac:picMkLst>
        </pc:picChg>
      </pc:sldChg>
      <pc:sldChg chg="addSp delSp modSp add mod">
        <pc:chgData name="Alessia Casiero" userId="e1f01e8ecae4774c" providerId="LiveId" clId="{8212C7B2-5FEF-4622-8239-31024E76547C}" dt="2024-01-10T18:13:10.715" v="2526" actId="1076"/>
        <pc:sldMkLst>
          <pc:docMk/>
          <pc:sldMk cId="1919404470" sldId="282"/>
        </pc:sldMkLst>
        <pc:spChg chg="add mod">
          <ac:chgData name="Alessia Casiero" userId="e1f01e8ecae4774c" providerId="LiveId" clId="{8212C7B2-5FEF-4622-8239-31024E76547C}" dt="2024-01-10T17:03:20.822" v="1123" actId="20577"/>
          <ac:spMkLst>
            <pc:docMk/>
            <pc:sldMk cId="1919404470" sldId="282"/>
            <ac:spMk id="5" creationId="{60C7D02B-EB48-EFC7-E4B3-74B0AA11668E}"/>
          </ac:spMkLst>
        </pc:spChg>
        <pc:spChg chg="add del mod">
          <ac:chgData name="Alessia Casiero" userId="e1f01e8ecae4774c" providerId="LiveId" clId="{8212C7B2-5FEF-4622-8239-31024E76547C}" dt="2024-01-10T14:29:18.573" v="655" actId="478"/>
          <ac:spMkLst>
            <pc:docMk/>
            <pc:sldMk cId="1919404470" sldId="282"/>
            <ac:spMk id="9" creationId="{1CEF2295-305D-3FB3-BBDA-4D006B02EDF0}"/>
          </ac:spMkLst>
        </pc:spChg>
        <pc:spChg chg="add del mod ord">
          <ac:chgData name="Alessia Casiero" userId="e1f01e8ecae4774c" providerId="LiveId" clId="{8212C7B2-5FEF-4622-8239-31024E76547C}" dt="2024-01-10T17:01:45.951" v="1036" actId="478"/>
          <ac:spMkLst>
            <pc:docMk/>
            <pc:sldMk cId="1919404470" sldId="282"/>
            <ac:spMk id="12" creationId="{46F7CB8C-C76D-0B73-F30E-7D516EE7C308}"/>
          </ac:spMkLst>
        </pc:spChg>
        <pc:spChg chg="add mod">
          <ac:chgData name="Alessia Casiero" userId="e1f01e8ecae4774c" providerId="LiveId" clId="{8212C7B2-5FEF-4622-8239-31024E76547C}" dt="2024-01-10T18:13:10.715" v="2526" actId="1076"/>
          <ac:spMkLst>
            <pc:docMk/>
            <pc:sldMk cId="1919404470" sldId="282"/>
            <ac:spMk id="19" creationId="{0DD13912-DD25-67C3-B48D-DC755E1AC536}"/>
          </ac:spMkLst>
        </pc:spChg>
        <pc:picChg chg="add del mod">
          <ac:chgData name="Alessia Casiero" userId="e1f01e8ecae4774c" providerId="LiveId" clId="{8212C7B2-5FEF-4622-8239-31024E76547C}" dt="2024-01-10T14:29:17.896" v="654" actId="478"/>
          <ac:picMkLst>
            <pc:docMk/>
            <pc:sldMk cId="1919404470" sldId="282"/>
            <ac:picMk id="3" creationId="{3AB925C1-ACD3-F783-05F9-1825628AF64D}"/>
          </ac:picMkLst>
        </pc:picChg>
        <pc:picChg chg="add del mod">
          <ac:chgData name="Alessia Casiero" userId="e1f01e8ecae4774c" providerId="LiveId" clId="{8212C7B2-5FEF-4622-8239-31024E76547C}" dt="2024-01-10T16:16:02.217" v="941" actId="478"/>
          <ac:picMkLst>
            <pc:docMk/>
            <pc:sldMk cId="1919404470" sldId="282"/>
            <ac:picMk id="6" creationId="{3937E27F-E5E4-B76B-3947-630148E5CBB2}"/>
          </ac:picMkLst>
        </pc:picChg>
        <pc:picChg chg="add del mod">
          <ac:chgData name="Alessia Casiero" userId="e1f01e8ecae4774c" providerId="LiveId" clId="{8212C7B2-5FEF-4622-8239-31024E76547C}" dt="2024-01-10T14:29:17.376" v="653" actId="478"/>
          <ac:picMkLst>
            <pc:docMk/>
            <pc:sldMk cId="1919404470" sldId="282"/>
            <ac:picMk id="7" creationId="{5C091FC7-8815-B571-25E3-3D6524D7366F}"/>
          </ac:picMkLst>
        </pc:picChg>
        <pc:picChg chg="add del mod ord modCrop">
          <ac:chgData name="Alessia Casiero" userId="e1f01e8ecae4774c" providerId="LiveId" clId="{8212C7B2-5FEF-4622-8239-31024E76547C}" dt="2024-01-10T17:01:45.322" v="1035" actId="478"/>
          <ac:picMkLst>
            <pc:docMk/>
            <pc:sldMk cId="1919404470" sldId="282"/>
            <ac:picMk id="11" creationId="{B1B682AF-F567-3545-92A9-68A489B75F55}"/>
          </ac:picMkLst>
        </pc:picChg>
        <pc:picChg chg="add del mod">
          <ac:chgData name="Alessia Casiero" userId="e1f01e8ecae4774c" providerId="LiveId" clId="{8212C7B2-5FEF-4622-8239-31024E76547C}" dt="2024-01-10T17:01:44.778" v="1034" actId="478"/>
          <ac:picMkLst>
            <pc:docMk/>
            <pc:sldMk cId="1919404470" sldId="282"/>
            <ac:picMk id="14" creationId="{B4BA8481-22AF-FF8D-53EA-4CD8D759D9FD}"/>
          </ac:picMkLst>
        </pc:picChg>
        <pc:picChg chg="add mod">
          <ac:chgData name="Alessia Casiero" userId="e1f01e8ecae4774c" providerId="LiveId" clId="{8212C7B2-5FEF-4622-8239-31024E76547C}" dt="2024-01-10T18:09:14.064" v="2462" actId="962"/>
          <ac:picMkLst>
            <pc:docMk/>
            <pc:sldMk cId="1919404470" sldId="282"/>
            <ac:picMk id="16" creationId="{4DAD17BC-75BA-0CA3-8E3C-794C6FEEEC5D}"/>
          </ac:picMkLst>
        </pc:picChg>
        <pc:picChg chg="add mod modCrop">
          <ac:chgData name="Alessia Casiero" userId="e1f01e8ecae4774c" providerId="LiveId" clId="{8212C7B2-5FEF-4622-8239-31024E76547C}" dt="2024-01-10T18:11:02.646" v="2490" actId="1076"/>
          <ac:picMkLst>
            <pc:docMk/>
            <pc:sldMk cId="1919404470" sldId="282"/>
            <ac:picMk id="18" creationId="{25F7DD94-C9B7-EC0E-5364-5057D1D4AA33}"/>
          </ac:picMkLst>
        </pc:picChg>
      </pc:sldChg>
      <pc:sldChg chg="addSp delSp modSp add mod">
        <pc:chgData name="Alessia Casiero" userId="e1f01e8ecae4774c" providerId="LiveId" clId="{8212C7B2-5FEF-4622-8239-31024E76547C}" dt="2024-01-10T18:13:28.962" v="2531" actId="1076"/>
        <pc:sldMkLst>
          <pc:docMk/>
          <pc:sldMk cId="805609254" sldId="283"/>
        </pc:sldMkLst>
        <pc:spChg chg="add mod">
          <ac:chgData name="Alessia Casiero" userId="e1f01e8ecae4774c" providerId="LiveId" clId="{8212C7B2-5FEF-4622-8239-31024E76547C}" dt="2024-01-10T17:03:29.716" v="1142" actId="20577"/>
          <ac:spMkLst>
            <pc:docMk/>
            <pc:sldMk cId="805609254" sldId="283"/>
            <ac:spMk id="5" creationId="{E943B753-3F46-AAD7-5CA1-E21D95491858}"/>
          </ac:spMkLst>
        </pc:spChg>
        <pc:spChg chg="add del mod">
          <ac:chgData name="Alessia Casiero" userId="e1f01e8ecae4774c" providerId="LiveId" clId="{8212C7B2-5FEF-4622-8239-31024E76547C}" dt="2024-01-10T14:29:12.917" v="652" actId="478"/>
          <ac:spMkLst>
            <pc:docMk/>
            <pc:sldMk cId="805609254" sldId="283"/>
            <ac:spMk id="9" creationId="{8AFEFD64-FAF8-E2B7-279A-A57805FED453}"/>
          </ac:spMkLst>
        </pc:spChg>
        <pc:spChg chg="add del mod ord">
          <ac:chgData name="Alessia Casiero" userId="e1f01e8ecae4774c" providerId="LiveId" clId="{8212C7B2-5FEF-4622-8239-31024E76547C}" dt="2024-01-10T17:01:42.690" v="1033" actId="478"/>
          <ac:spMkLst>
            <pc:docMk/>
            <pc:sldMk cId="805609254" sldId="283"/>
            <ac:spMk id="12" creationId="{77F56606-3DBF-74CA-A763-DDF9CA628C89}"/>
          </ac:spMkLst>
        </pc:spChg>
        <pc:spChg chg="add mod">
          <ac:chgData name="Alessia Casiero" userId="e1f01e8ecae4774c" providerId="LiveId" clId="{8212C7B2-5FEF-4622-8239-31024E76547C}" dt="2024-01-10T18:13:13.585" v="2527"/>
          <ac:spMkLst>
            <pc:docMk/>
            <pc:sldMk cId="805609254" sldId="283"/>
            <ac:spMk id="19" creationId="{D01ED899-A980-4EF2-32DE-6C0E9E49B97C}"/>
          </ac:spMkLst>
        </pc:spChg>
        <pc:spChg chg="add mod">
          <ac:chgData name="Alessia Casiero" userId="e1f01e8ecae4774c" providerId="LiveId" clId="{8212C7B2-5FEF-4622-8239-31024E76547C}" dt="2024-01-10T18:13:28.962" v="2531" actId="1076"/>
          <ac:spMkLst>
            <pc:docMk/>
            <pc:sldMk cId="805609254" sldId="283"/>
            <ac:spMk id="20" creationId="{1D95E820-D937-EC7E-3F96-59A60D23C392}"/>
          </ac:spMkLst>
        </pc:spChg>
        <pc:picChg chg="add del mod">
          <ac:chgData name="Alessia Casiero" userId="e1f01e8ecae4774c" providerId="LiveId" clId="{8212C7B2-5FEF-4622-8239-31024E76547C}" dt="2024-01-10T14:29:10.682" v="651" actId="478"/>
          <ac:picMkLst>
            <pc:docMk/>
            <pc:sldMk cId="805609254" sldId="283"/>
            <ac:picMk id="3" creationId="{18E05D88-581C-4E96-5DD9-6B8B336AC80C}"/>
          </ac:picMkLst>
        </pc:picChg>
        <pc:picChg chg="add del mod">
          <ac:chgData name="Alessia Casiero" userId="e1f01e8ecae4774c" providerId="LiveId" clId="{8212C7B2-5FEF-4622-8239-31024E76547C}" dt="2024-01-10T16:14:44.830" v="915" actId="478"/>
          <ac:picMkLst>
            <pc:docMk/>
            <pc:sldMk cId="805609254" sldId="283"/>
            <ac:picMk id="6" creationId="{A007BEB9-DCEF-0794-587E-C6837BE8986E}"/>
          </ac:picMkLst>
        </pc:picChg>
        <pc:picChg chg="add del mod">
          <ac:chgData name="Alessia Casiero" userId="e1f01e8ecae4774c" providerId="LiveId" clId="{8212C7B2-5FEF-4622-8239-31024E76547C}" dt="2024-01-10T14:29:08.410" v="650" actId="478"/>
          <ac:picMkLst>
            <pc:docMk/>
            <pc:sldMk cId="805609254" sldId="283"/>
            <ac:picMk id="7" creationId="{7C6401B5-EB7E-84BF-B687-1927BFF04CE9}"/>
          </ac:picMkLst>
        </pc:picChg>
        <pc:picChg chg="add del mod ord modCrop">
          <ac:chgData name="Alessia Casiero" userId="e1f01e8ecae4774c" providerId="LiveId" clId="{8212C7B2-5FEF-4622-8239-31024E76547C}" dt="2024-01-10T17:01:42.076" v="1032" actId="478"/>
          <ac:picMkLst>
            <pc:docMk/>
            <pc:sldMk cId="805609254" sldId="283"/>
            <ac:picMk id="11" creationId="{85143680-1B18-F87F-DF0F-9B817F869F8E}"/>
          </ac:picMkLst>
        </pc:picChg>
        <pc:picChg chg="add del mod">
          <ac:chgData name="Alessia Casiero" userId="e1f01e8ecae4774c" providerId="LiveId" clId="{8212C7B2-5FEF-4622-8239-31024E76547C}" dt="2024-01-10T17:01:37.814" v="1031" actId="478"/>
          <ac:picMkLst>
            <pc:docMk/>
            <pc:sldMk cId="805609254" sldId="283"/>
            <ac:picMk id="14" creationId="{50F389BB-C237-350D-9076-F21DA37433A9}"/>
          </ac:picMkLst>
        </pc:picChg>
        <pc:picChg chg="add mod">
          <ac:chgData name="Alessia Casiero" userId="e1f01e8ecae4774c" providerId="LiveId" clId="{8212C7B2-5FEF-4622-8239-31024E76547C}" dt="2024-01-10T18:11:12.742" v="2494" actId="962"/>
          <ac:picMkLst>
            <pc:docMk/>
            <pc:sldMk cId="805609254" sldId="283"/>
            <ac:picMk id="16" creationId="{635FDEAB-B72E-75A3-621A-E2BCD2B31CFE}"/>
          </ac:picMkLst>
        </pc:picChg>
        <pc:picChg chg="add mod modCrop">
          <ac:chgData name="Alessia Casiero" userId="e1f01e8ecae4774c" providerId="LiveId" clId="{8212C7B2-5FEF-4622-8239-31024E76547C}" dt="2024-01-10T18:13:19.033" v="2529" actId="1076"/>
          <ac:picMkLst>
            <pc:docMk/>
            <pc:sldMk cId="805609254" sldId="283"/>
            <ac:picMk id="18" creationId="{282027D2-DBDB-9ED7-F53E-D6C5899D9EB3}"/>
          </ac:picMkLst>
        </pc:picChg>
      </pc:sldChg>
      <pc:sldChg chg="addSp delSp modSp add del mod">
        <pc:chgData name="Alessia Casiero" userId="e1f01e8ecae4774c" providerId="LiveId" clId="{8212C7B2-5FEF-4622-8239-31024E76547C}" dt="2024-01-10T21:47:30.956" v="3858" actId="2696"/>
        <pc:sldMkLst>
          <pc:docMk/>
          <pc:sldMk cId="370838148" sldId="284"/>
        </pc:sldMkLst>
        <pc:spChg chg="add mod">
          <ac:chgData name="Alessia Casiero" userId="e1f01e8ecae4774c" providerId="LiveId" clId="{8212C7B2-5FEF-4622-8239-31024E76547C}" dt="2024-01-09T15:51:00.484" v="472" actId="20577"/>
          <ac:spMkLst>
            <pc:docMk/>
            <pc:sldMk cId="370838148" sldId="284"/>
            <ac:spMk id="2" creationId="{32ABCF42-9B21-A9D4-9646-65264FE2B1B1}"/>
          </ac:spMkLst>
        </pc:spChg>
        <pc:picChg chg="add del mod modCrop">
          <ac:chgData name="Alessia Casiero" userId="e1f01e8ecae4774c" providerId="LiveId" clId="{8212C7B2-5FEF-4622-8239-31024E76547C}" dt="2024-01-10T13:00:14.548" v="573" actId="478"/>
          <ac:picMkLst>
            <pc:docMk/>
            <pc:sldMk cId="370838148" sldId="284"/>
            <ac:picMk id="5" creationId="{06CA75C0-A608-3A25-42ED-B3AEA603F183}"/>
          </ac:picMkLst>
        </pc:picChg>
        <pc:picChg chg="add del mod modCrop">
          <ac:chgData name="Alessia Casiero" userId="e1f01e8ecae4774c" providerId="LiveId" clId="{8212C7B2-5FEF-4622-8239-31024E76547C}" dt="2024-01-10T14:29:05.480" v="649" actId="478"/>
          <ac:picMkLst>
            <pc:docMk/>
            <pc:sldMk cId="370838148" sldId="284"/>
            <ac:picMk id="7" creationId="{F5062745-7A74-3EFA-E98E-AF72A74E937E}"/>
          </ac:picMkLst>
        </pc:picChg>
        <pc:picChg chg="add mod modCrop">
          <ac:chgData name="Alessia Casiero" userId="e1f01e8ecae4774c" providerId="LiveId" clId="{8212C7B2-5FEF-4622-8239-31024E76547C}" dt="2024-01-10T14:43:11.943" v="780" actId="732"/>
          <ac:picMkLst>
            <pc:docMk/>
            <pc:sldMk cId="370838148" sldId="284"/>
            <ac:picMk id="10" creationId="{1AA4E887-E232-31F7-9A03-80A2D42EE076}"/>
          </ac:picMkLst>
        </pc:picChg>
      </pc:sldChg>
      <pc:sldChg chg="addSp delSp modSp add mod">
        <pc:chgData name="Alessia Casiero" userId="e1f01e8ecae4774c" providerId="LiveId" clId="{8212C7B2-5FEF-4622-8239-31024E76547C}" dt="2024-01-10T14:54:52.622" v="833" actId="1076"/>
        <pc:sldMkLst>
          <pc:docMk/>
          <pc:sldMk cId="451739093" sldId="285"/>
        </pc:sldMkLst>
        <pc:spChg chg="add del">
          <ac:chgData name="Alessia Casiero" userId="e1f01e8ecae4774c" providerId="LiveId" clId="{8212C7B2-5FEF-4622-8239-31024E76547C}" dt="2024-01-09T23:53:06.084" v="518" actId="478"/>
          <ac:spMkLst>
            <pc:docMk/>
            <pc:sldMk cId="451739093" sldId="285"/>
            <ac:spMk id="3" creationId="{0B7E6AC3-6D00-E09D-EBF6-2F469333C168}"/>
          </ac:spMkLst>
        </pc:spChg>
        <pc:spChg chg="add mod">
          <ac:chgData name="Alessia Casiero" userId="e1f01e8ecae4774c" providerId="LiveId" clId="{8212C7B2-5FEF-4622-8239-31024E76547C}" dt="2024-01-09T23:53:28.640" v="556" actId="14100"/>
          <ac:spMkLst>
            <pc:docMk/>
            <pc:sldMk cId="451739093" sldId="285"/>
            <ac:spMk id="5" creationId="{F4B60AD6-2592-A24C-15DE-86A19A809098}"/>
          </ac:spMkLst>
        </pc:spChg>
        <pc:picChg chg="add del mod modCrop">
          <ac:chgData name="Alessia Casiero" userId="e1f01e8ecae4774c" providerId="LiveId" clId="{8212C7B2-5FEF-4622-8239-31024E76547C}" dt="2024-01-10T14:28:46.798" v="644" actId="478"/>
          <ac:picMkLst>
            <pc:docMk/>
            <pc:sldMk cId="451739093" sldId="285"/>
            <ac:picMk id="7" creationId="{EFEE1073-8E9C-955F-CFE0-BCC5B44DFA14}"/>
          </ac:picMkLst>
        </pc:picChg>
        <pc:picChg chg="add mod modCrop">
          <ac:chgData name="Alessia Casiero" userId="e1f01e8ecae4774c" providerId="LiveId" clId="{8212C7B2-5FEF-4622-8239-31024E76547C}" dt="2024-01-10T14:54:52.622" v="833" actId="1076"/>
          <ac:picMkLst>
            <pc:docMk/>
            <pc:sldMk cId="451739093" sldId="285"/>
            <ac:picMk id="10" creationId="{A44AD3F0-C400-AB7A-A829-453ACC742624}"/>
          </ac:picMkLst>
        </pc:picChg>
      </pc:sldChg>
      <pc:sldChg chg="addSp delSp modSp add mod ord">
        <pc:chgData name="Alessia Casiero" userId="e1f01e8ecae4774c" providerId="LiveId" clId="{8212C7B2-5FEF-4622-8239-31024E76547C}" dt="2024-01-10T14:40:23.017" v="746" actId="1076"/>
        <pc:sldMkLst>
          <pc:docMk/>
          <pc:sldMk cId="1979016374" sldId="286"/>
        </pc:sldMkLst>
        <pc:spChg chg="add mod">
          <ac:chgData name="Alessia Casiero" userId="e1f01e8ecae4774c" providerId="LiveId" clId="{8212C7B2-5FEF-4622-8239-31024E76547C}" dt="2024-01-09T15:51:21.946" v="500" actId="20577"/>
          <ac:spMkLst>
            <pc:docMk/>
            <pc:sldMk cId="1979016374" sldId="286"/>
            <ac:spMk id="2" creationId="{29DEDB3F-22C3-3D8C-7F56-915A62406A76}"/>
          </ac:spMkLst>
        </pc:spChg>
        <pc:picChg chg="add del mod">
          <ac:chgData name="Alessia Casiero" userId="e1f01e8ecae4774c" providerId="LiveId" clId="{8212C7B2-5FEF-4622-8239-31024E76547C}" dt="2024-01-09T23:43:19.575" v="516" actId="478"/>
          <ac:picMkLst>
            <pc:docMk/>
            <pc:sldMk cId="1979016374" sldId="286"/>
            <ac:picMk id="5" creationId="{85E00223-3ACC-2894-9213-E7480BFC3075}"/>
          </ac:picMkLst>
        </pc:picChg>
        <pc:picChg chg="add del mod">
          <ac:chgData name="Alessia Casiero" userId="e1f01e8ecae4774c" providerId="LiveId" clId="{8212C7B2-5FEF-4622-8239-31024E76547C}" dt="2024-01-09T23:53:57.153" v="572" actId="478"/>
          <ac:picMkLst>
            <pc:docMk/>
            <pc:sldMk cId="1979016374" sldId="286"/>
            <ac:picMk id="7" creationId="{E8CE7ADD-E295-B78E-5AA0-A84C7261B9DD}"/>
          </ac:picMkLst>
        </pc:picChg>
        <pc:picChg chg="add del mod modCrop">
          <ac:chgData name="Alessia Casiero" userId="e1f01e8ecae4774c" providerId="LiveId" clId="{8212C7B2-5FEF-4622-8239-31024E76547C}" dt="2024-01-10T14:28:55.750" v="647" actId="478"/>
          <ac:picMkLst>
            <pc:docMk/>
            <pc:sldMk cId="1979016374" sldId="286"/>
            <ac:picMk id="10" creationId="{83B038D7-1BF5-73AB-2179-E3AC00265749}"/>
          </ac:picMkLst>
        </pc:picChg>
        <pc:picChg chg="add mod">
          <ac:chgData name="Alessia Casiero" userId="e1f01e8ecae4774c" providerId="LiveId" clId="{8212C7B2-5FEF-4622-8239-31024E76547C}" dt="2024-01-10T14:40:23.017" v="746" actId="1076"/>
          <ac:picMkLst>
            <pc:docMk/>
            <pc:sldMk cId="1979016374" sldId="286"/>
            <ac:picMk id="12" creationId="{6E37F34F-DB8D-F429-C51A-256BC6704B69}"/>
          </ac:picMkLst>
        </pc:picChg>
      </pc:sldChg>
      <pc:sldChg chg="addSp delSp modSp add mod ord">
        <pc:chgData name="Alessia Casiero" userId="e1f01e8ecae4774c" providerId="LiveId" clId="{8212C7B2-5FEF-4622-8239-31024E76547C}" dt="2024-01-10T14:55:09.634" v="839" actId="1076"/>
        <pc:sldMkLst>
          <pc:docMk/>
          <pc:sldMk cId="3639343935" sldId="287"/>
        </pc:sldMkLst>
        <pc:spChg chg="add mod">
          <ac:chgData name="Alessia Casiero" userId="e1f01e8ecae4774c" providerId="LiveId" clId="{8212C7B2-5FEF-4622-8239-31024E76547C}" dt="2024-01-10T13:05:46.195" v="594"/>
          <ac:spMkLst>
            <pc:docMk/>
            <pc:sldMk cId="3639343935" sldId="287"/>
            <ac:spMk id="2" creationId="{873B5563-78C1-B0A3-5DC6-BD3B94EF4715}"/>
          </ac:spMkLst>
        </pc:spChg>
        <pc:picChg chg="add del mod modCrop">
          <ac:chgData name="Alessia Casiero" userId="e1f01e8ecae4774c" providerId="LiveId" clId="{8212C7B2-5FEF-4622-8239-31024E76547C}" dt="2024-01-10T14:28:49.048" v="645" actId="478"/>
          <ac:picMkLst>
            <pc:docMk/>
            <pc:sldMk cId="3639343935" sldId="287"/>
            <ac:picMk id="5" creationId="{DDE825AC-0AB3-6191-64CB-96411FD136C1}"/>
          </ac:picMkLst>
        </pc:picChg>
        <pc:picChg chg="add mod modCrop">
          <ac:chgData name="Alessia Casiero" userId="e1f01e8ecae4774c" providerId="LiveId" clId="{8212C7B2-5FEF-4622-8239-31024E76547C}" dt="2024-01-10T14:55:09.634" v="839" actId="1076"/>
          <ac:picMkLst>
            <pc:docMk/>
            <pc:sldMk cId="3639343935" sldId="287"/>
            <ac:picMk id="7" creationId="{CAB8FCD9-ED8D-8325-3CD5-7DB181CD6669}"/>
          </ac:picMkLst>
        </pc:picChg>
      </pc:sldChg>
      <pc:sldChg chg="addSp delSp modSp add mod ord">
        <pc:chgData name="Alessia Casiero" userId="e1f01e8ecae4774c" providerId="LiveId" clId="{8212C7B2-5FEF-4622-8239-31024E76547C}" dt="2024-01-10T14:55:25.554" v="845" actId="1076"/>
        <pc:sldMkLst>
          <pc:docMk/>
          <pc:sldMk cId="226043288" sldId="288"/>
        </pc:sldMkLst>
        <pc:spChg chg="add mod">
          <ac:chgData name="Alessia Casiero" userId="e1f01e8ecae4774c" providerId="LiveId" clId="{8212C7B2-5FEF-4622-8239-31024E76547C}" dt="2024-01-10T13:06:21.917" v="604"/>
          <ac:spMkLst>
            <pc:docMk/>
            <pc:sldMk cId="226043288" sldId="288"/>
            <ac:spMk id="2" creationId="{76D5824A-261A-2494-8F7D-DBE05A3D1FC6}"/>
          </ac:spMkLst>
        </pc:spChg>
        <pc:picChg chg="add del mod modCrop">
          <ac:chgData name="Alessia Casiero" userId="e1f01e8ecae4774c" providerId="LiveId" clId="{8212C7B2-5FEF-4622-8239-31024E76547C}" dt="2024-01-10T14:28:51.982" v="646" actId="478"/>
          <ac:picMkLst>
            <pc:docMk/>
            <pc:sldMk cId="226043288" sldId="288"/>
            <ac:picMk id="5" creationId="{B83DB803-5001-89FE-4DB0-C869682E4539}"/>
          </ac:picMkLst>
        </pc:picChg>
        <pc:picChg chg="add mod modCrop">
          <ac:chgData name="Alessia Casiero" userId="e1f01e8ecae4774c" providerId="LiveId" clId="{8212C7B2-5FEF-4622-8239-31024E76547C}" dt="2024-01-10T14:55:25.554" v="845" actId="1076"/>
          <ac:picMkLst>
            <pc:docMk/>
            <pc:sldMk cId="226043288" sldId="288"/>
            <ac:picMk id="7" creationId="{972D7661-0D58-F141-A03E-780838ECEDBC}"/>
          </ac:picMkLst>
        </pc:picChg>
      </pc:sldChg>
      <pc:sldChg chg="addSp delSp modSp add mod ord">
        <pc:chgData name="Alessia Casiero" userId="e1f01e8ecae4774c" providerId="LiveId" clId="{8212C7B2-5FEF-4622-8239-31024E76547C}" dt="2024-01-10T14:40:47.963" v="753" actId="1076"/>
        <pc:sldMkLst>
          <pc:docMk/>
          <pc:sldMk cId="312867702" sldId="289"/>
        </pc:sldMkLst>
        <pc:spChg chg="add mod">
          <ac:chgData name="Alessia Casiero" userId="e1f01e8ecae4774c" providerId="LiveId" clId="{8212C7B2-5FEF-4622-8239-31024E76547C}" dt="2024-01-10T13:08:29.982" v="632"/>
          <ac:spMkLst>
            <pc:docMk/>
            <pc:sldMk cId="312867702" sldId="289"/>
            <ac:spMk id="2" creationId="{E7946AA1-E05E-9C33-2423-6982F3AA6F20}"/>
          </ac:spMkLst>
        </pc:spChg>
        <pc:picChg chg="add del mod modCrop">
          <ac:chgData name="Alessia Casiero" userId="e1f01e8ecae4774c" providerId="LiveId" clId="{8212C7B2-5FEF-4622-8239-31024E76547C}" dt="2024-01-10T14:28:59.144" v="648" actId="478"/>
          <ac:picMkLst>
            <pc:docMk/>
            <pc:sldMk cId="312867702" sldId="289"/>
            <ac:picMk id="5" creationId="{C84045C0-7466-B8F3-4662-8869FF5AC939}"/>
          </ac:picMkLst>
        </pc:picChg>
        <pc:picChg chg="add mod modCrop">
          <ac:chgData name="Alessia Casiero" userId="e1f01e8ecae4774c" providerId="LiveId" clId="{8212C7B2-5FEF-4622-8239-31024E76547C}" dt="2024-01-10T14:40:47.963" v="753" actId="1076"/>
          <ac:picMkLst>
            <pc:docMk/>
            <pc:sldMk cId="312867702" sldId="289"/>
            <ac:picMk id="7" creationId="{5883D2DA-FB5A-F6BA-F798-80A51E7A41E5}"/>
          </ac:picMkLst>
        </pc:picChg>
      </pc:sldChg>
      <pc:sldChg chg="addSp modSp add del mod">
        <pc:chgData name="Alessia Casiero" userId="e1f01e8ecae4774c" providerId="LiveId" clId="{8212C7B2-5FEF-4622-8239-31024E76547C}" dt="2024-01-10T17:47:09.084" v="2165" actId="47"/>
        <pc:sldMkLst>
          <pc:docMk/>
          <pc:sldMk cId="2860537236" sldId="290"/>
        </pc:sldMkLst>
        <pc:spChg chg="add mod">
          <ac:chgData name="Alessia Casiero" userId="e1f01e8ecae4774c" providerId="LiveId" clId="{8212C7B2-5FEF-4622-8239-31024E76547C}" dt="2024-01-09T15:47:57.977" v="454" actId="20577"/>
          <ac:spMkLst>
            <pc:docMk/>
            <pc:sldMk cId="2860537236" sldId="290"/>
            <ac:spMk id="2" creationId="{8BE41E7B-C44D-B5E4-C668-DA56F2DD859A}"/>
          </ac:spMkLst>
        </pc:spChg>
      </pc:sldChg>
      <pc:sldChg chg="addSp modSp add mod ord">
        <pc:chgData name="Alessia Casiero" userId="e1f01e8ecae4774c" providerId="LiveId" clId="{8212C7B2-5FEF-4622-8239-31024E76547C}" dt="2024-01-10T14:45:27.559" v="826" actId="1076"/>
        <pc:sldMkLst>
          <pc:docMk/>
          <pc:sldMk cId="182642950" sldId="291"/>
        </pc:sldMkLst>
        <pc:spChg chg="add mod">
          <ac:chgData name="Alessia Casiero" userId="e1f01e8ecae4774c" providerId="LiveId" clId="{8212C7B2-5FEF-4622-8239-31024E76547C}" dt="2024-01-10T14:45:27.559" v="826" actId="1076"/>
          <ac:spMkLst>
            <pc:docMk/>
            <pc:sldMk cId="182642950" sldId="291"/>
            <ac:spMk id="5" creationId="{CD06918B-0E38-FA6C-5347-D8E3A7C00639}"/>
          </ac:spMkLst>
        </pc:spChg>
        <pc:picChg chg="add mod modCrop">
          <ac:chgData name="Alessia Casiero" userId="e1f01e8ecae4774c" providerId="LiveId" clId="{8212C7B2-5FEF-4622-8239-31024E76547C}" dt="2024-01-10T14:41:17.893" v="760" actId="1076"/>
          <ac:picMkLst>
            <pc:docMk/>
            <pc:sldMk cId="182642950" sldId="291"/>
            <ac:picMk id="3" creationId="{D956080D-874D-8981-150C-DE381DE26607}"/>
          </ac:picMkLst>
        </pc:picChg>
      </pc:sldChg>
      <pc:sldChg chg="addSp modSp add mod ord">
        <pc:chgData name="Alessia Casiero" userId="e1f01e8ecae4774c" providerId="LiveId" clId="{8212C7B2-5FEF-4622-8239-31024E76547C}" dt="2024-01-10T14:44:46.346" v="820"/>
        <pc:sldMkLst>
          <pc:docMk/>
          <pc:sldMk cId="4196170292" sldId="292"/>
        </pc:sldMkLst>
        <pc:spChg chg="add mod">
          <ac:chgData name="Alessia Casiero" userId="e1f01e8ecae4774c" providerId="LiveId" clId="{8212C7B2-5FEF-4622-8239-31024E76547C}" dt="2024-01-10T14:44:46.346" v="820"/>
          <ac:spMkLst>
            <pc:docMk/>
            <pc:sldMk cId="4196170292" sldId="292"/>
            <ac:spMk id="5" creationId="{B01AE59B-5B42-06B4-DFB9-756A9DF1ABD7}"/>
          </ac:spMkLst>
        </pc:spChg>
        <pc:picChg chg="add mod modCrop">
          <ac:chgData name="Alessia Casiero" userId="e1f01e8ecae4774c" providerId="LiveId" clId="{8212C7B2-5FEF-4622-8239-31024E76547C}" dt="2024-01-10T14:41:40.634" v="764" actId="1076"/>
          <ac:picMkLst>
            <pc:docMk/>
            <pc:sldMk cId="4196170292" sldId="292"/>
            <ac:picMk id="3" creationId="{95048EA1-8F71-DC5B-396D-DF1C2375A1A7}"/>
          </ac:picMkLst>
        </pc:picChg>
      </pc:sldChg>
      <pc:sldChg chg="addSp modSp add mod ord">
        <pc:chgData name="Alessia Casiero" userId="e1f01e8ecae4774c" providerId="LiveId" clId="{8212C7B2-5FEF-4622-8239-31024E76547C}" dt="2024-01-10T14:44:55.701" v="821"/>
        <pc:sldMkLst>
          <pc:docMk/>
          <pc:sldMk cId="1681188384" sldId="293"/>
        </pc:sldMkLst>
        <pc:spChg chg="add mod">
          <ac:chgData name="Alessia Casiero" userId="e1f01e8ecae4774c" providerId="LiveId" clId="{8212C7B2-5FEF-4622-8239-31024E76547C}" dt="2024-01-10T14:44:55.701" v="821"/>
          <ac:spMkLst>
            <pc:docMk/>
            <pc:sldMk cId="1681188384" sldId="293"/>
            <ac:spMk id="5" creationId="{3553ED07-0879-4043-DFC5-F0B5EBF5DF1D}"/>
          </ac:spMkLst>
        </pc:spChg>
        <pc:picChg chg="add mod modCrop">
          <ac:chgData name="Alessia Casiero" userId="e1f01e8ecae4774c" providerId="LiveId" clId="{8212C7B2-5FEF-4622-8239-31024E76547C}" dt="2024-01-10T14:41:59.245" v="768" actId="1076"/>
          <ac:picMkLst>
            <pc:docMk/>
            <pc:sldMk cId="1681188384" sldId="293"/>
            <ac:picMk id="3" creationId="{6924E349-2BDC-1546-383B-AA6FB5F0CD05}"/>
          </ac:picMkLst>
        </pc:picChg>
      </pc:sldChg>
      <pc:sldChg chg="addSp delSp modSp add mod ord">
        <pc:chgData name="Alessia Casiero" userId="e1f01e8ecae4774c" providerId="LiveId" clId="{8212C7B2-5FEF-4622-8239-31024E76547C}" dt="2024-01-10T21:41:46.207" v="3789" actId="1076"/>
        <pc:sldMkLst>
          <pc:docMk/>
          <pc:sldMk cId="3621766770" sldId="294"/>
        </pc:sldMkLst>
        <pc:spChg chg="add mod">
          <ac:chgData name="Alessia Casiero" userId="e1f01e8ecae4774c" providerId="LiveId" clId="{8212C7B2-5FEF-4622-8239-31024E76547C}" dt="2024-01-10T21:39:16.115" v="3735" actId="1076"/>
          <ac:spMkLst>
            <pc:docMk/>
            <pc:sldMk cId="3621766770" sldId="294"/>
            <ac:spMk id="3" creationId="{7FBC4534-1A5C-B094-4D5D-2CB915CE5F17}"/>
          </ac:spMkLst>
        </pc:spChg>
        <pc:spChg chg="add mod">
          <ac:chgData name="Alessia Casiero" userId="e1f01e8ecae4774c" providerId="LiveId" clId="{8212C7B2-5FEF-4622-8239-31024E76547C}" dt="2024-01-10T21:41:46.207" v="3789" actId="1076"/>
          <ac:spMkLst>
            <pc:docMk/>
            <pc:sldMk cId="3621766770" sldId="294"/>
            <ac:spMk id="5" creationId="{D6B6BD16-A374-0559-27F4-B8412C777430}"/>
          </ac:spMkLst>
        </pc:spChg>
        <pc:spChg chg="add del">
          <ac:chgData name="Alessia Casiero" userId="e1f01e8ecae4774c" providerId="LiveId" clId="{8212C7B2-5FEF-4622-8239-31024E76547C}" dt="2024-01-10T17:16:08.554" v="1367" actId="478"/>
          <ac:spMkLst>
            <pc:docMk/>
            <pc:sldMk cId="3621766770" sldId="294"/>
            <ac:spMk id="5" creationId="{FE55E7D5-74CB-975B-7FA0-539530E918D4}"/>
          </ac:spMkLst>
        </pc:spChg>
        <pc:spChg chg="add mod">
          <ac:chgData name="Alessia Casiero" userId="e1f01e8ecae4774c" providerId="LiveId" clId="{8212C7B2-5FEF-4622-8239-31024E76547C}" dt="2024-01-10T21:39:11.004" v="3734" actId="1076"/>
          <ac:spMkLst>
            <pc:docMk/>
            <pc:sldMk cId="3621766770" sldId="294"/>
            <ac:spMk id="6" creationId="{50402859-5FD7-F900-6B94-2F3F57462481}"/>
          </ac:spMkLst>
        </pc:spChg>
        <pc:graphicFrameChg chg="add mod modGraphic">
          <ac:chgData name="Alessia Casiero" userId="e1f01e8ecae4774c" providerId="LiveId" clId="{8212C7B2-5FEF-4622-8239-31024E76547C}" dt="2024-01-10T21:41:19.199" v="3784" actId="1076"/>
          <ac:graphicFrameMkLst>
            <pc:docMk/>
            <pc:sldMk cId="3621766770" sldId="294"/>
            <ac:graphicFrameMk id="2" creationId="{3A33FAA1-1973-D53C-F3FB-E0FD9A9AC62D}"/>
          </ac:graphicFrameMkLst>
        </pc:graphicFrameChg>
        <pc:graphicFrameChg chg="add mod modGraphic">
          <ac:chgData name="Alessia Casiero" userId="e1f01e8ecae4774c" providerId="LiveId" clId="{8212C7B2-5FEF-4622-8239-31024E76547C}" dt="2024-01-10T21:41:23.814" v="3785" actId="1076"/>
          <ac:graphicFrameMkLst>
            <pc:docMk/>
            <pc:sldMk cId="3621766770" sldId="294"/>
            <ac:graphicFrameMk id="7" creationId="{C7E42275-167C-7823-249D-B9CD34A966FD}"/>
          </ac:graphicFrameMkLst>
        </pc:graphicFrameChg>
        <pc:picChg chg="add mod modCrop">
          <ac:chgData name="Alessia Casiero" userId="e1f01e8ecae4774c" providerId="LiveId" clId="{8212C7B2-5FEF-4622-8239-31024E76547C}" dt="2024-01-10T21:38:59.259" v="3732" actId="1076"/>
          <ac:picMkLst>
            <pc:docMk/>
            <pc:sldMk cId="3621766770" sldId="294"/>
            <ac:picMk id="9" creationId="{4A2D1E96-F2C6-2650-5493-6B2840D7DD74}"/>
          </ac:picMkLst>
        </pc:picChg>
      </pc:sldChg>
      <pc:sldChg chg="addSp modSp add mod ord modAnim">
        <pc:chgData name="Alessia Casiero" userId="e1f01e8ecae4774c" providerId="LiveId" clId="{8212C7B2-5FEF-4622-8239-31024E76547C}" dt="2024-01-10T21:48:09.916" v="3871" actId="20577"/>
        <pc:sldMkLst>
          <pc:docMk/>
          <pc:sldMk cId="1646213816" sldId="295"/>
        </pc:sldMkLst>
        <pc:spChg chg="add mod">
          <ac:chgData name="Alessia Casiero" userId="e1f01e8ecae4774c" providerId="LiveId" clId="{8212C7B2-5FEF-4622-8239-31024E76547C}" dt="2024-01-10T21:48:09.916" v="3871" actId="20577"/>
          <ac:spMkLst>
            <pc:docMk/>
            <pc:sldMk cId="1646213816" sldId="295"/>
            <ac:spMk id="2" creationId="{194781BE-2DC2-8F10-6D9F-543DACC745A7}"/>
          </ac:spMkLst>
        </pc:spChg>
        <pc:picChg chg="add mod">
          <ac:chgData name="Alessia Casiero" userId="e1f01e8ecae4774c" providerId="LiveId" clId="{8212C7B2-5FEF-4622-8239-31024E76547C}" dt="2024-01-10T17:06:01.189" v="1148" actId="1076"/>
          <ac:picMkLst>
            <pc:docMk/>
            <pc:sldMk cId="1646213816" sldId="295"/>
            <ac:picMk id="3" creationId="{AF3348B0-9009-4AA4-35CD-2B7091097EB4}"/>
          </ac:picMkLst>
        </pc:picChg>
      </pc:sldChg>
      <pc:sldChg chg="addSp delSp modSp add del mod ord">
        <pc:chgData name="Alessia Casiero" userId="e1f01e8ecae4774c" providerId="LiveId" clId="{8212C7B2-5FEF-4622-8239-31024E76547C}" dt="2024-01-10T14:58:55.946" v="887" actId="2696"/>
        <pc:sldMkLst>
          <pc:docMk/>
          <pc:sldMk cId="3956569404" sldId="296"/>
        </pc:sldMkLst>
        <pc:picChg chg="add del mod">
          <ac:chgData name="Alessia Casiero" userId="e1f01e8ecae4774c" providerId="LiveId" clId="{8212C7B2-5FEF-4622-8239-31024E76547C}" dt="2024-01-10T14:58:27.144" v="882" actId="478"/>
          <ac:picMkLst>
            <pc:docMk/>
            <pc:sldMk cId="3956569404" sldId="296"/>
            <ac:picMk id="3" creationId="{178C3DA9-6606-3C9A-4374-A12593D4653F}"/>
          </ac:picMkLst>
        </pc:picChg>
        <pc:picChg chg="add del mod">
          <ac:chgData name="Alessia Casiero" userId="e1f01e8ecae4774c" providerId="LiveId" clId="{8212C7B2-5FEF-4622-8239-31024E76547C}" dt="2024-01-10T14:58:51.360" v="886" actId="478"/>
          <ac:picMkLst>
            <pc:docMk/>
            <pc:sldMk cId="3956569404" sldId="296"/>
            <ac:picMk id="6" creationId="{1927A3DC-89E5-AB49-FD90-614BAEE35B4D}"/>
          </ac:picMkLst>
        </pc:picChg>
      </pc:sldChg>
      <pc:sldChg chg="addSp delSp modSp add mod ord">
        <pc:chgData name="Alessia Casiero" userId="e1f01e8ecae4774c" providerId="LiveId" clId="{8212C7B2-5FEF-4622-8239-31024E76547C}" dt="2024-01-10T21:44:36.681" v="3824"/>
        <pc:sldMkLst>
          <pc:docMk/>
          <pc:sldMk cId="3847807157" sldId="297"/>
        </pc:sldMkLst>
        <pc:spChg chg="add del mod">
          <ac:chgData name="Alessia Casiero" userId="e1f01e8ecae4774c" providerId="LiveId" clId="{8212C7B2-5FEF-4622-8239-31024E76547C}" dt="2024-01-10T21:44:35.162" v="3823" actId="478"/>
          <ac:spMkLst>
            <pc:docMk/>
            <pc:sldMk cId="3847807157" sldId="297"/>
            <ac:spMk id="2" creationId="{72AD6EC0-B27A-C1A5-476B-95DDE984ABA1}"/>
          </ac:spMkLst>
        </pc:spChg>
        <pc:spChg chg="add mod">
          <ac:chgData name="Alessia Casiero" userId="e1f01e8ecae4774c" providerId="LiveId" clId="{8212C7B2-5FEF-4622-8239-31024E76547C}" dt="2024-01-10T21:44:36.681" v="3824"/>
          <ac:spMkLst>
            <pc:docMk/>
            <pc:sldMk cId="3847807157" sldId="297"/>
            <ac:spMk id="3" creationId="{366B6632-240E-C040-DBA9-353217D1BA7B}"/>
          </ac:spMkLst>
        </pc:spChg>
        <pc:picChg chg="add del mod">
          <ac:chgData name="Alessia Casiero" userId="e1f01e8ecae4774c" providerId="LiveId" clId="{8212C7B2-5FEF-4622-8239-31024E76547C}" dt="2024-01-10T14:56:42.649" v="859" actId="478"/>
          <ac:picMkLst>
            <pc:docMk/>
            <pc:sldMk cId="3847807157" sldId="297"/>
            <ac:picMk id="3" creationId="{63BC890C-CC44-435F-3605-49D0D58EBFCD}"/>
          </ac:picMkLst>
        </pc:picChg>
        <pc:picChg chg="add del mod">
          <ac:chgData name="Alessia Casiero" userId="e1f01e8ecae4774c" providerId="LiveId" clId="{8212C7B2-5FEF-4622-8239-31024E76547C}" dt="2024-01-10T14:56:42.649" v="859" actId="478"/>
          <ac:picMkLst>
            <pc:docMk/>
            <pc:sldMk cId="3847807157" sldId="297"/>
            <ac:picMk id="6" creationId="{14735E17-D3C9-0E58-00BE-72890B96D9FA}"/>
          </ac:picMkLst>
        </pc:picChg>
        <pc:picChg chg="add mod modCrop">
          <ac:chgData name="Alessia Casiero" userId="e1f01e8ecae4774c" providerId="LiveId" clId="{8212C7B2-5FEF-4622-8239-31024E76547C}" dt="2024-01-10T18:38:30.507" v="2580" actId="1076"/>
          <ac:picMkLst>
            <pc:docMk/>
            <pc:sldMk cId="3847807157" sldId="297"/>
            <ac:picMk id="9" creationId="{DA1F703C-DC26-80CF-838B-B8D6E4C9F199}"/>
          </ac:picMkLst>
        </pc:picChg>
        <pc:picChg chg="add mod modCrop">
          <ac:chgData name="Alessia Casiero" userId="e1f01e8ecae4774c" providerId="LiveId" clId="{8212C7B2-5FEF-4622-8239-31024E76547C}" dt="2024-01-10T18:38:33.970" v="2581" actId="1076"/>
          <ac:picMkLst>
            <pc:docMk/>
            <pc:sldMk cId="3847807157" sldId="297"/>
            <ac:picMk id="11" creationId="{23A0AC35-0F5D-8E05-7A39-D3C19394653C}"/>
          </ac:picMkLst>
        </pc:picChg>
      </pc:sldChg>
      <pc:sldChg chg="addSp delSp modSp add mod ord">
        <pc:chgData name="Alessia Casiero" userId="e1f01e8ecae4774c" providerId="LiveId" clId="{8212C7B2-5FEF-4622-8239-31024E76547C}" dt="2024-01-10T17:46:44.913" v="2164" actId="113"/>
        <pc:sldMkLst>
          <pc:docMk/>
          <pc:sldMk cId="422528591" sldId="298"/>
        </pc:sldMkLst>
        <pc:spChg chg="add mod">
          <ac:chgData name="Alessia Casiero" userId="e1f01e8ecae4774c" providerId="LiveId" clId="{8212C7B2-5FEF-4622-8239-31024E76547C}" dt="2024-01-10T17:22:51.272" v="1396"/>
          <ac:spMkLst>
            <pc:docMk/>
            <pc:sldMk cId="422528591" sldId="298"/>
            <ac:spMk id="2" creationId="{E964A9B0-CDD7-32B6-3DEA-120F672A692E}"/>
          </ac:spMkLst>
        </pc:spChg>
        <pc:graphicFrameChg chg="add del mod modGraphic">
          <ac:chgData name="Alessia Casiero" userId="e1f01e8ecae4774c" providerId="LiveId" clId="{8212C7B2-5FEF-4622-8239-31024E76547C}" dt="2024-01-10T17:35:24.468" v="1541" actId="478"/>
          <ac:graphicFrameMkLst>
            <pc:docMk/>
            <pc:sldMk cId="422528591" sldId="298"/>
            <ac:graphicFrameMk id="3" creationId="{20CAC48F-67EF-4D14-F52D-CAB7ED3FA5A2}"/>
          </ac:graphicFrameMkLst>
        </pc:graphicFrameChg>
        <pc:graphicFrameChg chg="add mod modGraphic">
          <ac:chgData name="Alessia Casiero" userId="e1f01e8ecae4774c" providerId="LiveId" clId="{8212C7B2-5FEF-4622-8239-31024E76547C}" dt="2024-01-10T17:46:44.913" v="2164" actId="113"/>
          <ac:graphicFrameMkLst>
            <pc:docMk/>
            <pc:sldMk cId="422528591" sldId="298"/>
            <ac:graphicFrameMk id="5" creationId="{3226FA56-52DE-B4D2-D0DD-7961FCE4CE04}"/>
          </ac:graphicFrameMkLst>
        </pc:graphicFrameChg>
      </pc:sldChg>
      <pc:sldChg chg="add del">
        <pc:chgData name="Alessia Casiero" userId="e1f01e8ecae4774c" providerId="LiveId" clId="{8212C7B2-5FEF-4622-8239-31024E76547C}" dt="2024-01-10T14:58:59.258" v="888" actId="2696"/>
        <pc:sldMkLst>
          <pc:docMk/>
          <pc:sldMk cId="627329839" sldId="298"/>
        </pc:sldMkLst>
      </pc:sldChg>
      <pc:sldChg chg="addSp delSp modSp add mod">
        <pc:chgData name="Alessia Casiero" userId="e1f01e8ecae4774c" providerId="LiveId" clId="{8212C7B2-5FEF-4622-8239-31024E76547C}" dt="2024-01-10T21:51:27.851" v="3882" actId="14100"/>
        <pc:sldMkLst>
          <pc:docMk/>
          <pc:sldMk cId="2478881848" sldId="299"/>
        </pc:sldMkLst>
        <pc:spChg chg="add mod">
          <ac:chgData name="Alessia Casiero" userId="e1f01e8ecae4774c" providerId="LiveId" clId="{8212C7B2-5FEF-4622-8239-31024E76547C}" dt="2024-01-10T17:48:17.067" v="2200" actId="20577"/>
          <ac:spMkLst>
            <pc:docMk/>
            <pc:sldMk cId="2478881848" sldId="299"/>
            <ac:spMk id="2" creationId="{B27FCFDC-F056-F8F2-F8F7-E0A02B72E29D}"/>
          </ac:spMkLst>
        </pc:spChg>
        <pc:spChg chg="add del mod">
          <ac:chgData name="Alessia Casiero" userId="e1f01e8ecae4774c" providerId="LiveId" clId="{8212C7B2-5FEF-4622-8239-31024E76547C}" dt="2024-01-10T18:28:56.075" v="2535" actId="20577"/>
          <ac:spMkLst>
            <pc:docMk/>
            <pc:sldMk cId="2478881848" sldId="299"/>
            <ac:spMk id="6" creationId="{7BA1B2A9-6E3A-C10C-02E1-B14F862B8084}"/>
          </ac:spMkLst>
        </pc:spChg>
        <pc:spChg chg="add mod">
          <ac:chgData name="Alessia Casiero" userId="e1f01e8ecae4774c" providerId="LiveId" clId="{8212C7B2-5FEF-4622-8239-31024E76547C}" dt="2024-01-10T18:28:22.273" v="2533" actId="20577"/>
          <ac:spMkLst>
            <pc:docMk/>
            <pc:sldMk cId="2478881848" sldId="299"/>
            <ac:spMk id="7" creationId="{BE9C692A-3655-77AE-282A-9507858D4497}"/>
          </ac:spMkLst>
        </pc:spChg>
        <pc:picChg chg="add del mod">
          <ac:chgData name="Alessia Casiero" userId="e1f01e8ecae4774c" providerId="LiveId" clId="{8212C7B2-5FEF-4622-8239-31024E76547C}" dt="2024-01-10T21:51:04.285" v="3872" actId="478"/>
          <ac:picMkLst>
            <pc:docMk/>
            <pc:sldMk cId="2478881848" sldId="299"/>
            <ac:picMk id="5" creationId="{9A92BB7A-C5A9-DFF9-8E63-AC900DAFE940}"/>
          </ac:picMkLst>
        </pc:picChg>
        <pc:picChg chg="add mod">
          <ac:chgData name="Alessia Casiero" userId="e1f01e8ecae4774c" providerId="LiveId" clId="{8212C7B2-5FEF-4622-8239-31024E76547C}" dt="2024-01-10T21:51:27.851" v="3882" actId="14100"/>
          <ac:picMkLst>
            <pc:docMk/>
            <pc:sldMk cId="2478881848" sldId="299"/>
            <ac:picMk id="9" creationId="{70533DD2-29C6-4EA1-BC53-DF20D004B13B}"/>
          </ac:picMkLst>
        </pc:picChg>
      </pc:sldChg>
      <pc:sldChg chg="addSp modSp add del mod ord">
        <pc:chgData name="Alessia Casiero" userId="e1f01e8ecae4774c" providerId="LiveId" clId="{8212C7B2-5FEF-4622-8239-31024E76547C}" dt="2024-01-10T21:26:09.403" v="3663" actId="2696"/>
        <pc:sldMkLst>
          <pc:docMk/>
          <pc:sldMk cId="2867395085" sldId="300"/>
        </pc:sldMkLst>
        <pc:spChg chg="add mod">
          <ac:chgData name="Alessia Casiero" userId="e1f01e8ecae4774c" providerId="LiveId" clId="{8212C7B2-5FEF-4622-8239-31024E76547C}" dt="2024-01-10T18:39:10.687" v="2586"/>
          <ac:spMkLst>
            <pc:docMk/>
            <pc:sldMk cId="2867395085" sldId="300"/>
            <ac:spMk id="2" creationId="{C699F579-A8BC-9905-95F1-71BD30C0A6D2}"/>
          </ac:spMkLst>
        </pc:spChg>
        <pc:spChg chg="add mod">
          <ac:chgData name="Alessia Casiero" userId="e1f01e8ecae4774c" providerId="LiveId" clId="{8212C7B2-5FEF-4622-8239-31024E76547C}" dt="2024-01-10T18:55:51.009" v="2873" actId="6549"/>
          <ac:spMkLst>
            <pc:docMk/>
            <pc:sldMk cId="2867395085" sldId="300"/>
            <ac:spMk id="7" creationId="{A81AC5A7-BE7E-765A-B0BE-8185083975DF}"/>
          </ac:spMkLst>
        </pc:spChg>
        <pc:spChg chg="add mod">
          <ac:chgData name="Alessia Casiero" userId="e1f01e8ecae4774c" providerId="LiveId" clId="{8212C7B2-5FEF-4622-8239-31024E76547C}" dt="2024-01-10T18:59:06.975" v="2924" actId="1076"/>
          <ac:spMkLst>
            <pc:docMk/>
            <pc:sldMk cId="2867395085" sldId="300"/>
            <ac:spMk id="9" creationId="{742751B1-BFB5-CFAC-3740-CD26F5D3F46F}"/>
          </ac:spMkLst>
        </pc:spChg>
        <pc:spChg chg="add mod">
          <ac:chgData name="Alessia Casiero" userId="e1f01e8ecae4774c" providerId="LiveId" clId="{8212C7B2-5FEF-4622-8239-31024E76547C}" dt="2024-01-10T18:56:37.540" v="2915" actId="1076"/>
          <ac:spMkLst>
            <pc:docMk/>
            <pc:sldMk cId="2867395085" sldId="300"/>
            <ac:spMk id="10" creationId="{A7B544C4-204E-C8D6-F39D-5F66CDD83E7D}"/>
          </ac:spMkLst>
        </pc:spChg>
        <pc:graphicFrameChg chg="add mod modGraphic">
          <ac:chgData name="Alessia Casiero" userId="e1f01e8ecae4774c" providerId="LiveId" clId="{8212C7B2-5FEF-4622-8239-31024E76547C}" dt="2024-01-10T18:52:26.379" v="2750" actId="20577"/>
          <ac:graphicFrameMkLst>
            <pc:docMk/>
            <pc:sldMk cId="2867395085" sldId="300"/>
            <ac:graphicFrameMk id="3" creationId="{7767A7B7-74D6-AC60-696E-A03C2B1F772D}"/>
          </ac:graphicFrameMkLst>
        </pc:graphicFrameChg>
        <pc:graphicFrameChg chg="add mod modGraphic">
          <ac:chgData name="Alessia Casiero" userId="e1f01e8ecae4774c" providerId="LiveId" clId="{8212C7B2-5FEF-4622-8239-31024E76547C}" dt="2024-01-10T18:57:09.356" v="2922" actId="1076"/>
          <ac:graphicFrameMkLst>
            <pc:docMk/>
            <pc:sldMk cId="2867395085" sldId="300"/>
            <ac:graphicFrameMk id="5" creationId="{EA29C04E-7913-AC78-AB58-7291F307C2FB}"/>
          </ac:graphicFrameMkLst>
        </pc:graphicFrameChg>
        <pc:graphicFrameChg chg="add mod modGraphic">
          <ac:chgData name="Alessia Casiero" userId="e1f01e8ecae4774c" providerId="LiveId" clId="{8212C7B2-5FEF-4622-8239-31024E76547C}" dt="2024-01-10T18:56:50.420" v="2918" actId="1076"/>
          <ac:graphicFrameMkLst>
            <pc:docMk/>
            <pc:sldMk cId="2867395085" sldId="300"/>
            <ac:graphicFrameMk id="6" creationId="{41058C81-2950-90E0-39C1-7C1F22887AF0}"/>
          </ac:graphicFrameMkLst>
        </pc:graphicFrameChg>
      </pc:sldChg>
      <pc:sldChg chg="addSp modSp add del mod ord">
        <pc:chgData name="Alessia Casiero" userId="e1f01e8ecae4774c" providerId="LiveId" clId="{8212C7B2-5FEF-4622-8239-31024E76547C}" dt="2024-01-10T21:47:39.328" v="3859" actId="2696"/>
        <pc:sldMkLst>
          <pc:docMk/>
          <pc:sldMk cId="3110640418" sldId="301"/>
        </pc:sldMkLst>
        <pc:spChg chg="add mod">
          <ac:chgData name="Alessia Casiero" userId="e1f01e8ecae4774c" providerId="LiveId" clId="{8212C7B2-5FEF-4622-8239-31024E76547C}" dt="2024-01-10T20:27:54.368" v="3234" actId="20577"/>
          <ac:spMkLst>
            <pc:docMk/>
            <pc:sldMk cId="3110640418" sldId="301"/>
            <ac:spMk id="5" creationId="{C4D604BE-E39E-C70E-8FEC-DA6DEC06B17A}"/>
          </ac:spMkLst>
        </pc:spChg>
        <pc:picChg chg="add mod modCrop">
          <ac:chgData name="Alessia Casiero" userId="e1f01e8ecae4774c" providerId="LiveId" clId="{8212C7B2-5FEF-4622-8239-31024E76547C}" dt="2024-01-10T20:30:03.910" v="3236" actId="14100"/>
          <ac:picMkLst>
            <pc:docMk/>
            <pc:sldMk cId="3110640418" sldId="301"/>
            <ac:picMk id="3" creationId="{79289A08-0BBF-1D03-566E-190099547B4B}"/>
          </ac:picMkLst>
        </pc:picChg>
      </pc:sldChg>
      <pc:sldChg chg="addSp modSp add mod ord">
        <pc:chgData name="Alessia Casiero" userId="e1f01e8ecae4774c" providerId="LiveId" clId="{8212C7B2-5FEF-4622-8239-31024E76547C}" dt="2024-01-10T22:07:18.226" v="3889"/>
        <pc:sldMkLst>
          <pc:docMk/>
          <pc:sldMk cId="4003798470" sldId="302"/>
        </pc:sldMkLst>
        <pc:spChg chg="add mod">
          <ac:chgData name="Alessia Casiero" userId="e1f01e8ecae4774c" providerId="LiveId" clId="{8212C7B2-5FEF-4622-8239-31024E76547C}" dt="2024-01-10T20:45:49.016" v="3283" actId="1076"/>
          <ac:spMkLst>
            <pc:docMk/>
            <pc:sldMk cId="4003798470" sldId="302"/>
            <ac:spMk id="2" creationId="{51C8EE2E-D7D2-BC75-AA94-5F2B0669DB3C}"/>
          </ac:spMkLst>
        </pc:spChg>
        <pc:spChg chg="add mod">
          <ac:chgData name="Alessia Casiero" userId="e1f01e8ecae4774c" providerId="LiveId" clId="{8212C7B2-5FEF-4622-8239-31024E76547C}" dt="2024-01-10T20:48:53.173" v="3296" actId="1076"/>
          <ac:spMkLst>
            <pc:docMk/>
            <pc:sldMk cId="4003798470" sldId="302"/>
            <ac:spMk id="3" creationId="{0E1D6040-6976-54FD-88C6-1AB199DE6DEE}"/>
          </ac:spMkLst>
        </pc:spChg>
        <pc:spChg chg="add mod">
          <ac:chgData name="Alessia Casiero" userId="e1f01e8ecae4774c" providerId="LiveId" clId="{8212C7B2-5FEF-4622-8239-31024E76547C}" dt="2024-01-10T20:52:52.780" v="3459" actId="20577"/>
          <ac:spMkLst>
            <pc:docMk/>
            <pc:sldMk cId="4003798470" sldId="302"/>
            <ac:spMk id="6" creationId="{74739A4E-20D9-4FB7-3D05-99444E4468CB}"/>
          </ac:spMkLst>
        </pc:spChg>
        <pc:graphicFrameChg chg="add mod modGraphic">
          <ac:chgData name="Alessia Casiero" userId="e1f01e8ecae4774c" providerId="LiveId" clId="{8212C7B2-5FEF-4622-8239-31024E76547C}" dt="2024-01-10T21:13:46.336" v="3629" actId="14734"/>
          <ac:graphicFrameMkLst>
            <pc:docMk/>
            <pc:sldMk cId="4003798470" sldId="302"/>
            <ac:graphicFrameMk id="5" creationId="{9F9B5363-EBCD-097E-326B-531821A9484C}"/>
          </ac:graphicFrameMkLst>
        </pc:graphicFrameChg>
        <pc:graphicFrameChg chg="add mod modGraphic">
          <ac:chgData name="Alessia Casiero" userId="e1f01e8ecae4774c" providerId="LiveId" clId="{8212C7B2-5FEF-4622-8239-31024E76547C}" dt="2024-01-10T22:07:18.226" v="3889"/>
          <ac:graphicFrameMkLst>
            <pc:docMk/>
            <pc:sldMk cId="4003798470" sldId="302"/>
            <ac:graphicFrameMk id="7" creationId="{7CFB3C10-5B10-CFE4-E4AC-E40243CF746E}"/>
          </ac:graphicFrameMkLst>
        </pc:graphicFrameChg>
      </pc:sldChg>
      <pc:sldChg chg="addSp modSp add mod">
        <pc:chgData name="Alessia Casiero" userId="e1f01e8ecae4774c" providerId="LiveId" clId="{8212C7B2-5FEF-4622-8239-31024E76547C}" dt="2024-01-10T21:57:47.706" v="3886" actId="20577"/>
        <pc:sldMkLst>
          <pc:docMk/>
          <pc:sldMk cId="4214453912" sldId="303"/>
        </pc:sldMkLst>
        <pc:spChg chg="mod">
          <ac:chgData name="Alessia Casiero" userId="e1f01e8ecae4774c" providerId="LiveId" clId="{8212C7B2-5FEF-4622-8239-31024E76547C}" dt="2024-01-10T21:57:47.706" v="3886" actId="20577"/>
          <ac:spMkLst>
            <pc:docMk/>
            <pc:sldMk cId="4214453912" sldId="303"/>
            <ac:spMk id="7" creationId="{A81AC5A7-BE7E-765A-B0BE-8185083975DF}"/>
          </ac:spMkLst>
        </pc:spChg>
        <pc:spChg chg="mod">
          <ac:chgData name="Alessia Casiero" userId="e1f01e8ecae4774c" providerId="LiveId" clId="{8212C7B2-5FEF-4622-8239-31024E76547C}" dt="2024-01-10T20:02:02.208" v="3192" actId="1076"/>
          <ac:spMkLst>
            <pc:docMk/>
            <pc:sldMk cId="4214453912" sldId="303"/>
            <ac:spMk id="9" creationId="{742751B1-BFB5-CFAC-3740-CD26F5D3F46F}"/>
          </ac:spMkLst>
        </pc:spChg>
        <pc:spChg chg="mod">
          <ac:chgData name="Alessia Casiero" userId="e1f01e8ecae4774c" providerId="LiveId" clId="{8212C7B2-5FEF-4622-8239-31024E76547C}" dt="2024-01-10T20:00:26.744" v="3187" actId="1076"/>
          <ac:spMkLst>
            <pc:docMk/>
            <pc:sldMk cId="4214453912" sldId="303"/>
            <ac:spMk id="10" creationId="{A7B544C4-204E-C8D6-F39D-5F66CDD83E7D}"/>
          </ac:spMkLst>
        </pc:spChg>
        <pc:graphicFrameChg chg="mod modGraphic">
          <ac:chgData name="Alessia Casiero" userId="e1f01e8ecae4774c" providerId="LiveId" clId="{8212C7B2-5FEF-4622-8239-31024E76547C}" dt="2024-01-10T20:00:04.277" v="3182" actId="14100"/>
          <ac:graphicFrameMkLst>
            <pc:docMk/>
            <pc:sldMk cId="4214453912" sldId="303"/>
            <ac:graphicFrameMk id="3" creationId="{7767A7B7-74D6-AC60-696E-A03C2B1F772D}"/>
          </ac:graphicFrameMkLst>
        </pc:graphicFrameChg>
        <pc:graphicFrameChg chg="mod">
          <ac:chgData name="Alessia Casiero" userId="e1f01e8ecae4774c" providerId="LiveId" clId="{8212C7B2-5FEF-4622-8239-31024E76547C}" dt="2024-01-10T20:01:51.518" v="3190" actId="1076"/>
          <ac:graphicFrameMkLst>
            <pc:docMk/>
            <pc:sldMk cId="4214453912" sldId="303"/>
            <ac:graphicFrameMk id="5" creationId="{EA29C04E-7913-AC78-AB58-7291F307C2FB}"/>
          </ac:graphicFrameMkLst>
        </pc:graphicFrameChg>
        <pc:graphicFrameChg chg="mod modGraphic">
          <ac:chgData name="Alessia Casiero" userId="e1f01e8ecae4774c" providerId="LiveId" clId="{8212C7B2-5FEF-4622-8239-31024E76547C}" dt="2024-01-10T20:00:30.461" v="3188" actId="1076"/>
          <ac:graphicFrameMkLst>
            <pc:docMk/>
            <pc:sldMk cId="4214453912" sldId="303"/>
            <ac:graphicFrameMk id="6" creationId="{41058C81-2950-90E0-39C1-7C1F22887AF0}"/>
          </ac:graphicFrameMkLst>
        </pc:graphicFrameChg>
        <pc:graphicFrameChg chg="add mod modGraphic">
          <ac:chgData name="Alessia Casiero" userId="e1f01e8ecae4774c" providerId="LiveId" clId="{8212C7B2-5FEF-4622-8239-31024E76547C}" dt="2024-01-10T20:00:09.449" v="3184" actId="14100"/>
          <ac:graphicFrameMkLst>
            <pc:docMk/>
            <pc:sldMk cId="4214453912" sldId="303"/>
            <ac:graphicFrameMk id="13" creationId="{121137D6-6037-A06D-FA01-67B210F2D253}"/>
          </ac:graphicFrameMkLst>
        </pc:graphicFrameChg>
        <pc:picChg chg="add mod ord modCrop">
          <ac:chgData name="Alessia Casiero" userId="e1f01e8ecae4774c" providerId="LiveId" clId="{8212C7B2-5FEF-4622-8239-31024E76547C}" dt="2024-01-10T20:02:09.044" v="3193" actId="166"/>
          <ac:picMkLst>
            <pc:docMk/>
            <pc:sldMk cId="4214453912" sldId="303"/>
            <ac:picMk id="12" creationId="{FB51F1F2-2423-DCB8-70BD-98CBA34D63F5}"/>
          </ac:picMkLst>
        </pc:picChg>
      </pc:sldChg>
      <pc:sldChg chg="new add del">
        <pc:chgData name="Alessia Casiero" userId="e1f01e8ecae4774c" providerId="LiveId" clId="{8212C7B2-5FEF-4622-8239-31024E76547C}" dt="2024-01-10T22:24:53.519" v="3894" actId="680"/>
        <pc:sldMkLst>
          <pc:docMk/>
          <pc:sldMk cId="2643919615" sldId="304"/>
        </pc:sldMkLst>
      </pc:sldChg>
      <pc:sldChg chg="addSp modSp add del mod ord">
        <pc:chgData name="Alessia Casiero" userId="e1f01e8ecae4774c" providerId="LiveId" clId="{8212C7B2-5FEF-4622-8239-31024E76547C}" dt="2024-01-10T22:26:20.429" v="3912" actId="1076"/>
        <pc:sldMkLst>
          <pc:docMk/>
          <pc:sldMk cId="2729380986" sldId="304"/>
        </pc:sldMkLst>
        <pc:spChg chg="add mod">
          <ac:chgData name="Alessia Casiero" userId="e1f01e8ecae4774c" providerId="LiveId" clId="{8212C7B2-5FEF-4622-8239-31024E76547C}" dt="2024-01-10T22:26:20.429" v="3912" actId="1076"/>
          <ac:spMkLst>
            <pc:docMk/>
            <pc:sldMk cId="2729380986" sldId="304"/>
            <ac:spMk id="5" creationId="{BFDC4311-27ED-D9F2-E043-8CF4F6170F46}"/>
          </ac:spMkLst>
        </pc:spChg>
        <pc:picChg chg="add mod modCrop">
          <ac:chgData name="Alessia Casiero" userId="e1f01e8ecae4774c" providerId="LiveId" clId="{8212C7B2-5FEF-4622-8239-31024E76547C}" dt="2024-01-10T22:26:04.674" v="3910" actId="1076"/>
          <ac:picMkLst>
            <pc:docMk/>
            <pc:sldMk cId="2729380986" sldId="304"/>
            <ac:picMk id="3" creationId="{18873E03-C25B-1129-B4BA-DCAD9287A5D0}"/>
          </ac:picMkLst>
        </pc:picChg>
      </pc:sldChg>
      <pc:sldChg chg="new del">
        <pc:chgData name="Alessia Casiero" userId="e1f01e8ecae4774c" providerId="LiveId" clId="{8212C7B2-5FEF-4622-8239-31024E76547C}" dt="2024-01-10T21:37:55.093" v="3726" actId="2696"/>
        <pc:sldMkLst>
          <pc:docMk/>
          <pc:sldMk cId="422137992" sldId="305"/>
        </pc:sldMkLst>
      </pc:sldChg>
      <pc:sldChg chg="new del">
        <pc:chgData name="Alessia Casiero" userId="e1f01e8ecae4774c" providerId="LiveId" clId="{8212C7B2-5FEF-4622-8239-31024E76547C}" dt="2024-01-10T22:25:09.300" v="3899" actId="47"/>
        <pc:sldMkLst>
          <pc:docMk/>
          <pc:sldMk cId="2083851395" sldId="305"/>
        </pc:sldMkLst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D85F2-18F3-4BDB-83BF-0308CF3BC26B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it-IT"/>
        </a:p>
      </dgm:t>
    </dgm:pt>
    <dgm:pt modelId="{645C3112-9EB7-426F-82BB-8E1B0963EDF6}">
      <dgm:prSet phldrT="[Testo]" custT="1"/>
      <dgm:spPr/>
      <dgm:t>
        <a:bodyPr/>
        <a:lstStyle/>
        <a:p>
          <a:r>
            <a:rPr lang="it-IT" sz="16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Reasonable</a:t>
          </a:r>
          <a:endParaRPr lang="it-IT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it-I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mission</a:t>
          </a:r>
        </a:p>
        <a:p>
          <a:r>
            <a:rPr lang="it-I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time</a:t>
          </a:r>
          <a:endParaRPr lang="it-IT" sz="11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6C109B-B686-4B1A-AC2E-9517F51C0BF6}" type="parTrans" cxnId="{4CA75824-F956-4A8D-8015-6E90D433A422}">
      <dgm:prSet/>
      <dgm:spPr/>
      <dgm:t>
        <a:bodyPr/>
        <a:lstStyle/>
        <a:p>
          <a:endParaRPr lang="it-IT"/>
        </a:p>
      </dgm:t>
    </dgm:pt>
    <dgm:pt modelId="{0D6F4091-7DCA-49AB-A3FE-A364EE9FB715}" type="sibTrans" cxnId="{4CA75824-F956-4A8D-8015-6E90D433A422}">
      <dgm:prSet custT="1"/>
      <dgm:spPr/>
      <dgm:t>
        <a:bodyPr/>
        <a:lstStyle/>
        <a:p>
          <a:r>
            <a:rPr lang="it-IT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Cost </a:t>
          </a:r>
          <a:r>
            <a:rPr lang="it-IT" sz="18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minimization</a:t>
          </a:r>
          <a:endParaRPr lang="it-IT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ΔV</a:t>
          </a:r>
          <a:endParaRPr lang="it-IT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3A3B15-F31B-4F3D-A458-65B93CBCD9E4}">
      <dgm:prSet phldrT="[Testo]" custT="1"/>
      <dgm:spPr/>
      <dgm:t>
        <a:bodyPr/>
        <a:lstStyle/>
        <a:p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Mission goals</a:t>
          </a:r>
        </a:p>
      </dgm:t>
    </dgm:pt>
    <dgm:pt modelId="{D4C8F37D-5CA1-41F8-AF67-D613928FB660}" type="parTrans" cxnId="{8CAAFF90-8213-4980-B2F1-D4DE803492A5}">
      <dgm:prSet/>
      <dgm:spPr/>
      <dgm:t>
        <a:bodyPr/>
        <a:lstStyle/>
        <a:p>
          <a:endParaRPr lang="it-IT"/>
        </a:p>
      </dgm:t>
    </dgm:pt>
    <dgm:pt modelId="{2AF2B1FA-19F8-4256-8423-7EA3668D0E71}" type="sibTrans" cxnId="{8CAAFF90-8213-4980-B2F1-D4DE803492A5}">
      <dgm:prSet/>
      <dgm:spPr/>
      <dgm:t>
        <a:bodyPr/>
        <a:lstStyle/>
        <a:p>
          <a:endParaRPr lang="it-IT"/>
        </a:p>
      </dgm:t>
    </dgm:pt>
    <dgm:pt modelId="{2A40AB00-A8D7-44D8-8083-8FD5561E54AF}">
      <dgm:prSet phldrT="[Testo]" custT="1"/>
      <dgm:spPr/>
      <dgm:t>
        <a:bodyPr/>
        <a:lstStyle/>
        <a:p>
          <a:r>
            <a:rPr lang="it-I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Maximum time window:</a:t>
          </a:r>
        </a:p>
        <a:p>
          <a:r>
            <a:rPr lang="it-I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30 </a:t>
          </a:r>
          <a:r>
            <a:rPr lang="it-IT" sz="16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years</a:t>
          </a:r>
          <a:endParaRPr lang="it-IT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BEBB3C-9F31-4DA2-BFC5-6C22566A3B9B}" type="parTrans" cxnId="{2AE3E610-F4F3-4AA7-8FA2-18C1663B5166}">
      <dgm:prSet/>
      <dgm:spPr/>
      <dgm:t>
        <a:bodyPr/>
        <a:lstStyle/>
        <a:p>
          <a:endParaRPr lang="it-IT"/>
        </a:p>
      </dgm:t>
    </dgm:pt>
    <dgm:pt modelId="{7AEE3CD6-DA56-4672-A951-AB1D2157225D}" type="sibTrans" cxnId="{2AE3E610-F4F3-4AA7-8FA2-18C1663B5166}">
      <dgm:prSet/>
      <dgm:spPr/>
      <dgm:t>
        <a:bodyPr/>
        <a:lstStyle/>
        <a:p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Patched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conic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method</a:t>
          </a:r>
          <a:endParaRPr lang="it-IT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E7D1A8-0CCD-4920-834A-A6E687277EE0}">
      <dgm:prSet phldrT="[Testo]" custT="1"/>
      <dgm:spPr/>
      <dgm:t>
        <a:bodyPr/>
        <a:lstStyle/>
        <a:p>
          <a:r>
            <a:rPr lang="it-I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Minima </a:t>
          </a:r>
          <a:r>
            <a:rPr lang="it-IT" sz="16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Grid</a:t>
          </a:r>
          <a:r>
            <a:rPr lang="it-I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Creation</a:t>
          </a:r>
          <a:r>
            <a:rPr lang="it-IT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  <a:endParaRPr lang="it-IT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FD1F25-CFD9-4757-9F7B-1CEACFC5E61E}" type="parTrans" cxnId="{890C526F-7067-49C5-99D9-B5CD798079D8}">
      <dgm:prSet/>
      <dgm:spPr/>
      <dgm:t>
        <a:bodyPr/>
        <a:lstStyle/>
        <a:p>
          <a:endParaRPr lang="it-IT"/>
        </a:p>
      </dgm:t>
    </dgm:pt>
    <dgm:pt modelId="{426D86FE-A180-46CC-8DA1-4E0FC7A69DBD}" type="sibTrans" cxnId="{890C526F-7067-49C5-99D9-B5CD798079D8}">
      <dgm:prSet custT="1"/>
      <dgm:spPr/>
      <dgm:t>
        <a:bodyPr/>
        <a:lstStyle/>
        <a:p>
          <a:r>
            <a:rPr lang="it-IT" sz="16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Minimization</a:t>
          </a:r>
          <a:endParaRPr lang="it-IT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it-IT" sz="16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Algorithms</a:t>
          </a:r>
          <a:endParaRPr lang="it-IT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95D63E-3984-45BE-827E-91843E7A767A}">
      <dgm:prSet phldrT="[Testo]" custT="1"/>
      <dgm:spPr/>
      <dgm:t>
        <a:bodyPr/>
        <a:lstStyle/>
        <a:p>
          <a:r>
            <a:rPr lang="it-IT" sz="1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Design </a:t>
          </a:r>
          <a:r>
            <a:rPr lang="it-IT" sz="1800" b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process</a:t>
          </a:r>
          <a:endParaRPr lang="it-IT" sz="1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B536D1-2E84-4923-B321-BFFDAB325990}" type="parTrans" cxnId="{8068368C-755E-4A44-97EB-59110564AE49}">
      <dgm:prSet/>
      <dgm:spPr/>
      <dgm:t>
        <a:bodyPr/>
        <a:lstStyle/>
        <a:p>
          <a:endParaRPr lang="it-IT"/>
        </a:p>
      </dgm:t>
    </dgm:pt>
    <dgm:pt modelId="{1EC0A404-68A9-4369-892A-C34061EE756E}" type="sibTrans" cxnId="{8068368C-755E-4A44-97EB-59110564AE49}">
      <dgm:prSet/>
      <dgm:spPr/>
      <dgm:t>
        <a:bodyPr/>
        <a:lstStyle/>
        <a:p>
          <a:endParaRPr lang="it-IT"/>
        </a:p>
      </dgm:t>
    </dgm:pt>
    <dgm:pt modelId="{49C2D1B4-2BEB-4AFE-90F6-137C5A988774}" type="pres">
      <dgm:prSet presAssocID="{A17D85F2-18F3-4BDB-83BF-0308CF3BC26B}" presName="Name0" presStyleCnt="0">
        <dgm:presLayoutVars>
          <dgm:chMax/>
          <dgm:chPref/>
          <dgm:dir/>
          <dgm:animLvl val="lvl"/>
        </dgm:presLayoutVars>
      </dgm:prSet>
      <dgm:spPr/>
    </dgm:pt>
    <dgm:pt modelId="{989BBC21-A1EB-4169-BF9E-D5282661E8B1}" type="pres">
      <dgm:prSet presAssocID="{645C3112-9EB7-426F-82BB-8E1B0963EDF6}" presName="composite" presStyleCnt="0"/>
      <dgm:spPr/>
    </dgm:pt>
    <dgm:pt modelId="{BB146CA9-78EA-4937-8C5E-0C42E7FE33F4}" type="pres">
      <dgm:prSet presAssocID="{645C3112-9EB7-426F-82BB-8E1B0963EDF6}" presName="Parent1" presStyleLbl="node1" presStyleIdx="0" presStyleCnt="6" custScaleX="164605" custScaleY="135156" custLinFactNeighborX="-15660" custLinFactNeighborY="12268">
        <dgm:presLayoutVars>
          <dgm:chMax val="1"/>
          <dgm:chPref val="1"/>
          <dgm:bulletEnabled val="1"/>
        </dgm:presLayoutVars>
      </dgm:prSet>
      <dgm:spPr/>
    </dgm:pt>
    <dgm:pt modelId="{B6E5BF02-B38E-4CA6-9C73-99F6E7115649}" type="pres">
      <dgm:prSet presAssocID="{645C3112-9EB7-426F-82BB-8E1B0963EDF6}" presName="Childtext1" presStyleLbl="revTx" presStyleIdx="0" presStyleCnt="3" custLinFactNeighborX="12315" custLinFactNeighborY="10095">
        <dgm:presLayoutVars>
          <dgm:chMax val="0"/>
          <dgm:chPref val="0"/>
          <dgm:bulletEnabled val="1"/>
        </dgm:presLayoutVars>
      </dgm:prSet>
      <dgm:spPr/>
    </dgm:pt>
    <dgm:pt modelId="{E99D9CBE-A5FB-4D02-8E23-E8B7C70ACCFE}" type="pres">
      <dgm:prSet presAssocID="{645C3112-9EB7-426F-82BB-8E1B0963EDF6}" presName="BalanceSpacing" presStyleCnt="0"/>
      <dgm:spPr/>
    </dgm:pt>
    <dgm:pt modelId="{B1855C82-BD15-4384-8405-6D8613DF305F}" type="pres">
      <dgm:prSet presAssocID="{645C3112-9EB7-426F-82BB-8E1B0963EDF6}" presName="BalanceSpacing1" presStyleCnt="0"/>
      <dgm:spPr/>
    </dgm:pt>
    <dgm:pt modelId="{2CC3A319-853F-4319-888D-0A65975BAA4B}" type="pres">
      <dgm:prSet presAssocID="{0D6F4091-7DCA-49AB-A3FE-A364EE9FB715}" presName="Accent1Text" presStyleLbl="node1" presStyleIdx="1" presStyleCnt="6" custScaleX="170375" custScaleY="135680" custLinFactNeighborX="-51077" custLinFactNeighborY="861"/>
      <dgm:spPr/>
    </dgm:pt>
    <dgm:pt modelId="{A973E5BC-3031-4850-87B9-BF5CD451ED32}" type="pres">
      <dgm:prSet presAssocID="{0D6F4091-7DCA-49AB-A3FE-A364EE9FB715}" presName="spaceBetweenRectangles" presStyleCnt="0"/>
      <dgm:spPr/>
    </dgm:pt>
    <dgm:pt modelId="{E2912ACF-1B66-418C-97B8-98116E099E47}" type="pres">
      <dgm:prSet presAssocID="{2A40AB00-A8D7-44D8-8083-8FD5561E54AF}" presName="composite" presStyleCnt="0"/>
      <dgm:spPr/>
    </dgm:pt>
    <dgm:pt modelId="{8D00EF6D-65F7-4AFA-931E-EA8CB745D9BA}" type="pres">
      <dgm:prSet presAssocID="{2A40AB00-A8D7-44D8-8083-8FD5561E54AF}" presName="Parent1" presStyleLbl="node1" presStyleIdx="2" presStyleCnt="6" custScaleX="137999" custScaleY="114542" custLinFactNeighborX="77864" custLinFactNeighborY="-4902">
        <dgm:presLayoutVars>
          <dgm:chMax val="1"/>
          <dgm:chPref val="1"/>
          <dgm:bulletEnabled val="1"/>
        </dgm:presLayoutVars>
      </dgm:prSet>
      <dgm:spPr/>
    </dgm:pt>
    <dgm:pt modelId="{3534FFAA-7236-4020-A57C-83CD80A12F3D}" type="pres">
      <dgm:prSet presAssocID="{2A40AB00-A8D7-44D8-8083-8FD5561E54A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6DE7A06-FB50-49A6-8438-6443A4AB8752}" type="pres">
      <dgm:prSet presAssocID="{2A40AB00-A8D7-44D8-8083-8FD5561E54AF}" presName="BalanceSpacing" presStyleCnt="0"/>
      <dgm:spPr/>
    </dgm:pt>
    <dgm:pt modelId="{5DD1B574-78E6-4249-B75C-431FF71D5FBB}" type="pres">
      <dgm:prSet presAssocID="{2A40AB00-A8D7-44D8-8083-8FD5561E54AF}" presName="BalanceSpacing1" presStyleCnt="0"/>
      <dgm:spPr/>
    </dgm:pt>
    <dgm:pt modelId="{38685112-E5B4-4A88-8B4E-38B392AC9662}" type="pres">
      <dgm:prSet presAssocID="{7AEE3CD6-DA56-4672-A951-AB1D2157225D}" presName="Accent1Text" presStyleLbl="node1" presStyleIdx="3" presStyleCnt="6" custScaleX="120224" custScaleY="108315" custLinFactNeighborX="85912" custLinFactNeighborY="8100"/>
      <dgm:spPr/>
    </dgm:pt>
    <dgm:pt modelId="{38CDE3B7-4C07-4915-8159-B455BE7EC3DC}" type="pres">
      <dgm:prSet presAssocID="{7AEE3CD6-DA56-4672-A951-AB1D2157225D}" presName="spaceBetweenRectangles" presStyleCnt="0"/>
      <dgm:spPr/>
    </dgm:pt>
    <dgm:pt modelId="{DDE3B117-841C-4E52-8F5A-20FA68FF18B7}" type="pres">
      <dgm:prSet presAssocID="{43E7D1A8-0CCD-4920-834A-A6E687277EE0}" presName="composite" presStyleCnt="0"/>
      <dgm:spPr/>
    </dgm:pt>
    <dgm:pt modelId="{3A13B6AF-F7FF-48A3-A204-B2B150C34B77}" type="pres">
      <dgm:prSet presAssocID="{43E7D1A8-0CCD-4920-834A-A6E687277EE0}" presName="Parent1" presStyleLbl="node1" presStyleIdx="4" presStyleCnt="6" custScaleX="137292" custScaleY="117715" custLinFactNeighborX="-29768" custLinFactNeighborY="-21026">
        <dgm:presLayoutVars>
          <dgm:chMax val="1"/>
          <dgm:chPref val="1"/>
          <dgm:bulletEnabled val="1"/>
        </dgm:presLayoutVars>
      </dgm:prSet>
      <dgm:spPr/>
    </dgm:pt>
    <dgm:pt modelId="{195512BF-3824-452C-B662-E52A9A0F1C31}" type="pres">
      <dgm:prSet presAssocID="{43E7D1A8-0CCD-4920-834A-A6E687277EE0}" presName="Childtext1" presStyleLbl="revTx" presStyleIdx="2" presStyleCnt="3" custLinFactNeighborX="-10408" custLinFactNeighborY="-40900">
        <dgm:presLayoutVars>
          <dgm:chMax val="0"/>
          <dgm:chPref val="0"/>
          <dgm:bulletEnabled val="1"/>
        </dgm:presLayoutVars>
      </dgm:prSet>
      <dgm:spPr/>
    </dgm:pt>
    <dgm:pt modelId="{5420DE86-934C-4DBC-9F5F-592C58260CF8}" type="pres">
      <dgm:prSet presAssocID="{43E7D1A8-0CCD-4920-834A-A6E687277EE0}" presName="BalanceSpacing" presStyleCnt="0"/>
      <dgm:spPr/>
    </dgm:pt>
    <dgm:pt modelId="{6AD05704-C378-4B34-9107-CE71F1D62320}" type="pres">
      <dgm:prSet presAssocID="{43E7D1A8-0CCD-4920-834A-A6E687277EE0}" presName="BalanceSpacing1" presStyleCnt="0"/>
      <dgm:spPr/>
    </dgm:pt>
    <dgm:pt modelId="{3735665F-A905-4267-A946-8585CE557A7F}" type="pres">
      <dgm:prSet presAssocID="{426D86FE-A180-46CC-8DA1-4E0FC7A69DBD}" presName="Accent1Text" presStyleLbl="node1" presStyleIdx="5" presStyleCnt="6" custAng="0" custScaleX="157190" custScaleY="113771" custLinFactNeighborX="-52560" custLinFactNeighborY="-29143"/>
      <dgm:spPr/>
    </dgm:pt>
  </dgm:ptLst>
  <dgm:cxnLst>
    <dgm:cxn modelId="{2AE3E610-F4F3-4AA7-8FA2-18C1663B5166}" srcId="{A17D85F2-18F3-4BDB-83BF-0308CF3BC26B}" destId="{2A40AB00-A8D7-44D8-8083-8FD5561E54AF}" srcOrd="1" destOrd="0" parTransId="{41BEBB3C-9F31-4DA2-BFC5-6C22566A3B9B}" sibTransId="{7AEE3CD6-DA56-4672-A951-AB1D2157225D}"/>
    <dgm:cxn modelId="{A319FC16-7E37-4277-B256-F8FCBC2C397E}" type="presOf" srcId="{2A40AB00-A8D7-44D8-8083-8FD5561E54AF}" destId="{8D00EF6D-65F7-4AFA-931E-EA8CB745D9BA}" srcOrd="0" destOrd="0" presId="urn:microsoft.com/office/officeart/2008/layout/AlternatingHexagons"/>
    <dgm:cxn modelId="{4CA75824-F956-4A8D-8015-6E90D433A422}" srcId="{A17D85F2-18F3-4BDB-83BF-0308CF3BC26B}" destId="{645C3112-9EB7-426F-82BB-8E1B0963EDF6}" srcOrd="0" destOrd="0" parTransId="{596C109B-B686-4B1A-AC2E-9517F51C0BF6}" sibTransId="{0D6F4091-7DCA-49AB-A3FE-A364EE9FB715}"/>
    <dgm:cxn modelId="{58B9ED32-2ADB-4769-9EB9-F6233F583F76}" type="presOf" srcId="{0D6F4091-7DCA-49AB-A3FE-A364EE9FB715}" destId="{2CC3A319-853F-4319-888D-0A65975BAA4B}" srcOrd="0" destOrd="0" presId="urn:microsoft.com/office/officeart/2008/layout/AlternatingHexagons"/>
    <dgm:cxn modelId="{6A1DD860-C063-4762-9956-FD56FA7720B2}" type="presOf" srcId="{645C3112-9EB7-426F-82BB-8E1B0963EDF6}" destId="{BB146CA9-78EA-4937-8C5E-0C42E7FE33F4}" srcOrd="0" destOrd="0" presId="urn:microsoft.com/office/officeart/2008/layout/AlternatingHexagons"/>
    <dgm:cxn modelId="{68FFA163-18D2-4425-8AEA-B5AD0E95A2A4}" type="presOf" srcId="{7AEE3CD6-DA56-4672-A951-AB1D2157225D}" destId="{38685112-E5B4-4A88-8B4E-38B392AC9662}" srcOrd="0" destOrd="0" presId="urn:microsoft.com/office/officeart/2008/layout/AlternatingHexagons"/>
    <dgm:cxn modelId="{EFAE3765-F018-4AD7-9080-0BA5975D8480}" type="presOf" srcId="{426D86FE-A180-46CC-8DA1-4E0FC7A69DBD}" destId="{3735665F-A905-4267-A946-8585CE557A7F}" srcOrd="0" destOrd="0" presId="urn:microsoft.com/office/officeart/2008/layout/AlternatingHexagons"/>
    <dgm:cxn modelId="{890C526F-7067-49C5-99D9-B5CD798079D8}" srcId="{A17D85F2-18F3-4BDB-83BF-0308CF3BC26B}" destId="{43E7D1A8-0CCD-4920-834A-A6E687277EE0}" srcOrd="2" destOrd="0" parTransId="{6AFD1F25-CFD9-4757-9F7B-1CEACFC5E61E}" sibTransId="{426D86FE-A180-46CC-8DA1-4E0FC7A69DBD}"/>
    <dgm:cxn modelId="{8068368C-755E-4A44-97EB-59110564AE49}" srcId="{43E7D1A8-0CCD-4920-834A-A6E687277EE0}" destId="{EA95D63E-3984-45BE-827E-91843E7A767A}" srcOrd="0" destOrd="0" parTransId="{15B536D1-2E84-4923-B321-BFFDAB325990}" sibTransId="{1EC0A404-68A9-4369-892A-C34061EE756E}"/>
    <dgm:cxn modelId="{8CAAFF90-8213-4980-B2F1-D4DE803492A5}" srcId="{645C3112-9EB7-426F-82BB-8E1B0963EDF6}" destId="{3C3A3B15-F31B-4F3D-A458-65B93CBCD9E4}" srcOrd="0" destOrd="0" parTransId="{D4C8F37D-5CA1-41F8-AF67-D613928FB660}" sibTransId="{2AF2B1FA-19F8-4256-8423-7EA3668D0E71}"/>
    <dgm:cxn modelId="{757DE897-EDB6-49D8-A94A-6386F9A17193}" type="presOf" srcId="{A17D85F2-18F3-4BDB-83BF-0308CF3BC26B}" destId="{49C2D1B4-2BEB-4AFE-90F6-137C5A988774}" srcOrd="0" destOrd="0" presId="urn:microsoft.com/office/officeart/2008/layout/AlternatingHexagons"/>
    <dgm:cxn modelId="{C0665EAD-5A8F-4F72-BD52-0F6CC659FB71}" type="presOf" srcId="{EA95D63E-3984-45BE-827E-91843E7A767A}" destId="{195512BF-3824-452C-B662-E52A9A0F1C31}" srcOrd="0" destOrd="0" presId="urn:microsoft.com/office/officeart/2008/layout/AlternatingHexagons"/>
    <dgm:cxn modelId="{7718CCBE-FC70-4732-85D0-2DE8693F395D}" type="presOf" srcId="{43E7D1A8-0CCD-4920-834A-A6E687277EE0}" destId="{3A13B6AF-F7FF-48A3-A204-B2B150C34B77}" srcOrd="0" destOrd="0" presId="urn:microsoft.com/office/officeart/2008/layout/AlternatingHexagons"/>
    <dgm:cxn modelId="{3DD56BF8-578F-4E96-A456-72C4FEEA6962}" type="presOf" srcId="{3C3A3B15-F31B-4F3D-A458-65B93CBCD9E4}" destId="{B6E5BF02-B38E-4CA6-9C73-99F6E7115649}" srcOrd="0" destOrd="0" presId="urn:microsoft.com/office/officeart/2008/layout/AlternatingHexagons"/>
    <dgm:cxn modelId="{3F200894-722C-4356-B6B1-1D8BE97394C7}" type="presParOf" srcId="{49C2D1B4-2BEB-4AFE-90F6-137C5A988774}" destId="{989BBC21-A1EB-4169-BF9E-D5282661E8B1}" srcOrd="0" destOrd="0" presId="urn:microsoft.com/office/officeart/2008/layout/AlternatingHexagons"/>
    <dgm:cxn modelId="{9562C2F7-25FE-45E1-BE70-17DC1897F4E5}" type="presParOf" srcId="{989BBC21-A1EB-4169-BF9E-D5282661E8B1}" destId="{BB146CA9-78EA-4937-8C5E-0C42E7FE33F4}" srcOrd="0" destOrd="0" presId="urn:microsoft.com/office/officeart/2008/layout/AlternatingHexagons"/>
    <dgm:cxn modelId="{5DB6422A-FF75-4367-B872-FB8BAB12968B}" type="presParOf" srcId="{989BBC21-A1EB-4169-BF9E-D5282661E8B1}" destId="{B6E5BF02-B38E-4CA6-9C73-99F6E7115649}" srcOrd="1" destOrd="0" presId="urn:microsoft.com/office/officeart/2008/layout/AlternatingHexagons"/>
    <dgm:cxn modelId="{71E4DAFD-4B3E-402A-8A52-DAABFD9D3659}" type="presParOf" srcId="{989BBC21-A1EB-4169-BF9E-D5282661E8B1}" destId="{E99D9CBE-A5FB-4D02-8E23-E8B7C70ACCFE}" srcOrd="2" destOrd="0" presId="urn:microsoft.com/office/officeart/2008/layout/AlternatingHexagons"/>
    <dgm:cxn modelId="{7911B09E-75A5-463E-A2D4-1BCFD1B14EC6}" type="presParOf" srcId="{989BBC21-A1EB-4169-BF9E-D5282661E8B1}" destId="{B1855C82-BD15-4384-8405-6D8613DF305F}" srcOrd="3" destOrd="0" presId="urn:microsoft.com/office/officeart/2008/layout/AlternatingHexagons"/>
    <dgm:cxn modelId="{AC28EFE5-BD88-4F42-A3A1-72AE9939C99E}" type="presParOf" srcId="{989BBC21-A1EB-4169-BF9E-D5282661E8B1}" destId="{2CC3A319-853F-4319-888D-0A65975BAA4B}" srcOrd="4" destOrd="0" presId="urn:microsoft.com/office/officeart/2008/layout/AlternatingHexagons"/>
    <dgm:cxn modelId="{22A20836-3274-478F-96AF-087DA32CE16E}" type="presParOf" srcId="{49C2D1B4-2BEB-4AFE-90F6-137C5A988774}" destId="{A973E5BC-3031-4850-87B9-BF5CD451ED32}" srcOrd="1" destOrd="0" presId="urn:microsoft.com/office/officeart/2008/layout/AlternatingHexagons"/>
    <dgm:cxn modelId="{81793197-FA35-4DA9-85D2-71B76714E3B0}" type="presParOf" srcId="{49C2D1B4-2BEB-4AFE-90F6-137C5A988774}" destId="{E2912ACF-1B66-418C-97B8-98116E099E47}" srcOrd="2" destOrd="0" presId="urn:microsoft.com/office/officeart/2008/layout/AlternatingHexagons"/>
    <dgm:cxn modelId="{55E148E8-6A41-444D-BD22-E7086751BBEA}" type="presParOf" srcId="{E2912ACF-1B66-418C-97B8-98116E099E47}" destId="{8D00EF6D-65F7-4AFA-931E-EA8CB745D9BA}" srcOrd="0" destOrd="0" presId="urn:microsoft.com/office/officeart/2008/layout/AlternatingHexagons"/>
    <dgm:cxn modelId="{FC7BD4A1-2304-448C-96A8-356695DBFFFC}" type="presParOf" srcId="{E2912ACF-1B66-418C-97B8-98116E099E47}" destId="{3534FFAA-7236-4020-A57C-83CD80A12F3D}" srcOrd="1" destOrd="0" presId="urn:microsoft.com/office/officeart/2008/layout/AlternatingHexagons"/>
    <dgm:cxn modelId="{2B47CFF6-3C38-4C3C-987F-64412A437D56}" type="presParOf" srcId="{E2912ACF-1B66-418C-97B8-98116E099E47}" destId="{66DE7A06-FB50-49A6-8438-6443A4AB8752}" srcOrd="2" destOrd="0" presId="urn:microsoft.com/office/officeart/2008/layout/AlternatingHexagons"/>
    <dgm:cxn modelId="{D65A8C04-F421-4CD1-992E-1965FB15065D}" type="presParOf" srcId="{E2912ACF-1B66-418C-97B8-98116E099E47}" destId="{5DD1B574-78E6-4249-B75C-431FF71D5FBB}" srcOrd="3" destOrd="0" presId="urn:microsoft.com/office/officeart/2008/layout/AlternatingHexagons"/>
    <dgm:cxn modelId="{2FA67B89-913C-48F7-9B50-1E1B90FD6A4A}" type="presParOf" srcId="{E2912ACF-1B66-418C-97B8-98116E099E47}" destId="{38685112-E5B4-4A88-8B4E-38B392AC9662}" srcOrd="4" destOrd="0" presId="urn:microsoft.com/office/officeart/2008/layout/AlternatingHexagons"/>
    <dgm:cxn modelId="{675163E5-58EF-4FEE-A39F-9F558A51FE07}" type="presParOf" srcId="{49C2D1B4-2BEB-4AFE-90F6-137C5A988774}" destId="{38CDE3B7-4C07-4915-8159-B455BE7EC3DC}" srcOrd="3" destOrd="0" presId="urn:microsoft.com/office/officeart/2008/layout/AlternatingHexagons"/>
    <dgm:cxn modelId="{51AB4BC2-B316-41B0-8B92-6E474F7C09EF}" type="presParOf" srcId="{49C2D1B4-2BEB-4AFE-90F6-137C5A988774}" destId="{DDE3B117-841C-4E52-8F5A-20FA68FF18B7}" srcOrd="4" destOrd="0" presId="urn:microsoft.com/office/officeart/2008/layout/AlternatingHexagons"/>
    <dgm:cxn modelId="{08339D98-A582-4DF7-A5CF-31FA364DE190}" type="presParOf" srcId="{DDE3B117-841C-4E52-8F5A-20FA68FF18B7}" destId="{3A13B6AF-F7FF-48A3-A204-B2B150C34B77}" srcOrd="0" destOrd="0" presId="urn:microsoft.com/office/officeart/2008/layout/AlternatingHexagons"/>
    <dgm:cxn modelId="{CF234E9F-B9E3-40D8-B9C7-140179C853DE}" type="presParOf" srcId="{DDE3B117-841C-4E52-8F5A-20FA68FF18B7}" destId="{195512BF-3824-452C-B662-E52A9A0F1C31}" srcOrd="1" destOrd="0" presId="urn:microsoft.com/office/officeart/2008/layout/AlternatingHexagons"/>
    <dgm:cxn modelId="{4F70EE72-131E-4DA8-9798-95CB068F1E74}" type="presParOf" srcId="{DDE3B117-841C-4E52-8F5A-20FA68FF18B7}" destId="{5420DE86-934C-4DBC-9F5F-592C58260CF8}" srcOrd="2" destOrd="0" presId="urn:microsoft.com/office/officeart/2008/layout/AlternatingHexagons"/>
    <dgm:cxn modelId="{8A230DAA-9D29-4B6E-9633-4123847E7251}" type="presParOf" srcId="{DDE3B117-841C-4E52-8F5A-20FA68FF18B7}" destId="{6AD05704-C378-4B34-9107-CE71F1D62320}" srcOrd="3" destOrd="0" presId="urn:microsoft.com/office/officeart/2008/layout/AlternatingHexagons"/>
    <dgm:cxn modelId="{94849030-0894-4538-B264-F4D6A4CD94C4}" type="presParOf" srcId="{DDE3B117-841C-4E52-8F5A-20FA68FF18B7}" destId="{3735665F-A905-4267-A946-8585CE557A7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625CC6-0DD1-4923-A38E-E4839C15C72B}" type="doc">
      <dgm:prSet loTypeId="urn:microsoft.com/office/officeart/2005/8/layout/vList5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4EFB85E7-33C1-4B18-AF27-111A5A458FD1}">
      <dgm:prSet phldrT="[Testo]"/>
      <dgm:spPr/>
      <dgm:t>
        <a:bodyPr/>
        <a:lstStyle/>
        <a:p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GENETIC</a:t>
          </a:r>
        </a:p>
        <a:p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</a:p>
      </dgm:t>
    </dgm:pt>
    <dgm:pt modelId="{2F3927B7-B31B-4C40-BECF-1EFFB7B1FA21}" type="parTrans" cxnId="{F5DE7295-DDA8-4EA7-9D28-2EE764C53F3F}">
      <dgm:prSet/>
      <dgm:spPr/>
      <dgm:t>
        <a:bodyPr/>
        <a:lstStyle/>
        <a:p>
          <a:endParaRPr lang="it-IT"/>
        </a:p>
      </dgm:t>
    </dgm:pt>
    <dgm:pt modelId="{4277CCBB-B4E9-4A09-8B4A-780ED09D11B9}" type="sibTrans" cxnId="{F5DE7295-DDA8-4EA7-9D28-2EE764C53F3F}">
      <dgm:prSet/>
      <dgm:spPr/>
      <dgm:t>
        <a:bodyPr/>
        <a:lstStyle/>
        <a:p>
          <a:endParaRPr lang="it-IT"/>
        </a:p>
      </dgm:t>
    </dgm:pt>
    <dgm:pt modelId="{1EAB4BCC-CC14-4BC8-A429-15AC4D4C92B9}">
      <dgm:prSet phldrT="[Testo]" custT="1"/>
      <dgm:spPr/>
      <dgm:t>
        <a:bodyPr/>
        <a:lstStyle/>
        <a:p>
          <a: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Global </a:t>
          </a:r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optimization</a:t>
          </a:r>
          <a: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4858E1-095E-4034-97F1-540C066D0870}" type="parTrans" cxnId="{4B1C5BCB-6E0F-43EE-BE24-B36F4CB802B0}">
      <dgm:prSet/>
      <dgm:spPr/>
      <dgm:t>
        <a:bodyPr/>
        <a:lstStyle/>
        <a:p>
          <a:endParaRPr lang="it-IT"/>
        </a:p>
      </dgm:t>
    </dgm:pt>
    <dgm:pt modelId="{B8B35885-F34F-4244-9402-B797B71CFA37}" type="sibTrans" cxnId="{4B1C5BCB-6E0F-43EE-BE24-B36F4CB802B0}">
      <dgm:prSet/>
      <dgm:spPr/>
      <dgm:t>
        <a:bodyPr/>
        <a:lstStyle/>
        <a:p>
          <a:endParaRPr lang="it-IT"/>
        </a:p>
      </dgm:t>
    </dgm:pt>
    <dgm:pt modelId="{0E95C08D-BF64-4DD4-B7F8-085B3C1650A7}">
      <dgm:prSet phldrT="[Testo]" custT="1"/>
      <dgm:spPr/>
      <dgm:t>
        <a:bodyPr/>
        <a:lstStyle/>
        <a:p>
          <a: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5-times </a:t>
          </a:r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run</a:t>
          </a:r>
          <a: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for </a:t>
          </a:r>
          <a:r>
            <a: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~99% accuracy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4EF83D-ADA5-47EA-963B-2489B445D045}" type="parTrans" cxnId="{4CF8D522-ED54-4C9B-A379-AD6914A82570}">
      <dgm:prSet/>
      <dgm:spPr/>
      <dgm:t>
        <a:bodyPr/>
        <a:lstStyle/>
        <a:p>
          <a:endParaRPr lang="it-IT"/>
        </a:p>
      </dgm:t>
    </dgm:pt>
    <dgm:pt modelId="{F38966D5-B7DE-4AAB-9148-17B3A39C0269}" type="sibTrans" cxnId="{4CF8D522-ED54-4C9B-A379-AD6914A82570}">
      <dgm:prSet/>
      <dgm:spPr/>
      <dgm:t>
        <a:bodyPr/>
        <a:lstStyle/>
        <a:p>
          <a:endParaRPr lang="it-IT"/>
        </a:p>
      </dgm:t>
    </dgm:pt>
    <dgm:pt modelId="{DD324926-4356-42CA-AE26-9DF8293FE797}">
      <dgm:prSet phldrT="[Testo]"/>
      <dgm:spPr/>
      <dgm:t>
        <a:bodyPr/>
        <a:lstStyle/>
        <a:p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FMINCON</a:t>
          </a:r>
        </a:p>
      </dgm:t>
    </dgm:pt>
    <dgm:pt modelId="{978604FF-E971-4597-9301-4BBC026F90FB}" type="parTrans" cxnId="{67BA82EF-B0EE-4226-8190-4BBAB0C6022E}">
      <dgm:prSet/>
      <dgm:spPr/>
      <dgm:t>
        <a:bodyPr/>
        <a:lstStyle/>
        <a:p>
          <a:endParaRPr lang="it-IT"/>
        </a:p>
      </dgm:t>
    </dgm:pt>
    <dgm:pt modelId="{7B65A35A-372F-4E1F-AE77-27840B86E54C}" type="sibTrans" cxnId="{67BA82EF-B0EE-4226-8190-4BBAB0C6022E}">
      <dgm:prSet/>
      <dgm:spPr/>
      <dgm:t>
        <a:bodyPr/>
        <a:lstStyle/>
        <a:p>
          <a:endParaRPr lang="it-IT"/>
        </a:p>
      </dgm:t>
    </dgm:pt>
    <dgm:pt modelId="{41846B53-9E1B-47AD-85E5-F5C533F1FCF2}">
      <dgm:prSet phldrT="[Testo]" custT="1"/>
      <dgm:spPr/>
      <dgm:t>
        <a:bodyPr/>
        <a:lstStyle/>
        <a:p>
          <a:r>
            <a:rPr lang="it-IT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Matlab </a:t>
          </a:r>
          <a:r>
            <a:rPr lang="it-IT" sz="2000" b="0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optimization</a:t>
          </a:r>
          <a:r>
            <a:rPr lang="it-IT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solver</a:t>
          </a:r>
          <a:b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based</a:t>
          </a:r>
          <a: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on the </a:t>
          </a:r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gradient</a:t>
          </a:r>
          <a: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method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557CB0-E69E-4C5A-BA5F-974722E4B782}" type="parTrans" cxnId="{EEFE1E45-2329-4110-8CC0-A5BAC748B7DF}">
      <dgm:prSet/>
      <dgm:spPr/>
      <dgm:t>
        <a:bodyPr/>
        <a:lstStyle/>
        <a:p>
          <a:endParaRPr lang="it-IT"/>
        </a:p>
      </dgm:t>
    </dgm:pt>
    <dgm:pt modelId="{7351DC91-AC7E-45F7-92B3-49B69C2E0462}" type="sibTrans" cxnId="{EEFE1E45-2329-4110-8CC0-A5BAC748B7DF}">
      <dgm:prSet/>
      <dgm:spPr/>
      <dgm:t>
        <a:bodyPr/>
        <a:lstStyle/>
        <a:p>
          <a:endParaRPr lang="it-IT"/>
        </a:p>
      </dgm:t>
    </dgm:pt>
    <dgm:pt modelId="{9F729268-0B6E-4FDB-B1DF-BF00936887D1}">
      <dgm:prSet phldrT="[Testo]" custT="1"/>
      <dgm:spPr/>
      <dgm:t>
        <a:bodyPr/>
        <a:lstStyle/>
        <a:p>
          <a: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Data input from </a:t>
          </a:r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Genetic</a:t>
          </a:r>
          <a: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8A3EA4-F3CA-49B5-A2CB-E29D50291940}" type="parTrans" cxnId="{60D219C3-849A-4797-B7AF-B0D15626C42D}">
      <dgm:prSet/>
      <dgm:spPr/>
      <dgm:t>
        <a:bodyPr/>
        <a:lstStyle/>
        <a:p>
          <a:endParaRPr lang="it-IT"/>
        </a:p>
      </dgm:t>
    </dgm:pt>
    <dgm:pt modelId="{D16FAF04-20B3-4E5A-84F2-3F64653FB289}" type="sibTrans" cxnId="{60D219C3-849A-4797-B7AF-B0D15626C42D}">
      <dgm:prSet/>
      <dgm:spPr/>
      <dgm:t>
        <a:bodyPr/>
        <a:lstStyle/>
        <a:p>
          <a:endParaRPr lang="it-IT"/>
        </a:p>
      </dgm:t>
    </dgm:pt>
    <dgm:pt modelId="{C24BE739-F9D0-44F1-8C63-BB82DBE565B7}">
      <dgm:prSet phldrT="[Testo]"/>
      <dgm:spPr/>
      <dgm:t>
        <a:bodyPr/>
        <a:lstStyle/>
        <a:p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GRID SEARCH</a:t>
          </a:r>
        </a:p>
      </dgm:t>
    </dgm:pt>
    <dgm:pt modelId="{A33B8494-2C35-446E-BACA-9F8ED4137D45}" type="parTrans" cxnId="{A6A3191F-EE0C-46DC-A6C7-7AD1A23AC86C}">
      <dgm:prSet/>
      <dgm:spPr/>
      <dgm:t>
        <a:bodyPr/>
        <a:lstStyle/>
        <a:p>
          <a:endParaRPr lang="it-IT"/>
        </a:p>
      </dgm:t>
    </dgm:pt>
    <dgm:pt modelId="{2A220B42-8D7D-482D-8AE0-EE2AC8664418}" type="sibTrans" cxnId="{A6A3191F-EE0C-46DC-A6C7-7AD1A23AC86C}">
      <dgm:prSet/>
      <dgm:spPr/>
      <dgm:t>
        <a:bodyPr/>
        <a:lstStyle/>
        <a:p>
          <a:endParaRPr lang="it-IT"/>
        </a:p>
      </dgm:t>
    </dgm:pt>
    <dgm:pt modelId="{476B11DE-6273-4DCC-9EEF-0CDAE94B6855}">
      <dgm:prSet phldrT="[Testo]" custT="1"/>
      <dgm:spPr/>
      <dgm:t>
        <a:bodyPr/>
        <a:lstStyle/>
        <a:p>
          <a:r>
            <a:rPr lang="en-US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Iterative procedure with three loop cycles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DD8B36-F01C-4E93-BEAC-F178F3309EB7}" type="parTrans" cxnId="{8AD9E9EF-ED2B-4F24-ABC1-ED36F5B8A417}">
      <dgm:prSet/>
      <dgm:spPr/>
      <dgm:t>
        <a:bodyPr/>
        <a:lstStyle/>
        <a:p>
          <a:endParaRPr lang="it-IT"/>
        </a:p>
      </dgm:t>
    </dgm:pt>
    <dgm:pt modelId="{12CB6E0C-0722-4A82-8555-F8F94C80112E}" type="sibTrans" cxnId="{8AD9E9EF-ED2B-4F24-ABC1-ED36F5B8A417}">
      <dgm:prSet/>
      <dgm:spPr/>
      <dgm:t>
        <a:bodyPr/>
        <a:lstStyle/>
        <a:p>
          <a:endParaRPr lang="it-IT"/>
        </a:p>
      </dgm:t>
    </dgm:pt>
    <dgm:pt modelId="{0CE6A42D-8B1E-4137-903F-E76671014804}">
      <dgm:prSet phldrT="[Testo]" custT="1"/>
      <dgm:spPr/>
      <dgm:t>
        <a:bodyPr/>
        <a:lstStyle/>
        <a:p>
          <a: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Data input from </a:t>
          </a:r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Genetic</a:t>
          </a:r>
          <a:r>
            <a: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  <a:endParaRPr lang="it-IT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7F5E18-9A40-4A16-825E-92BA84CB7216}" type="parTrans" cxnId="{68BE0045-0C8A-463E-977F-B8206B4EA8CE}">
      <dgm:prSet/>
      <dgm:spPr/>
      <dgm:t>
        <a:bodyPr/>
        <a:lstStyle/>
        <a:p>
          <a:endParaRPr lang="it-IT"/>
        </a:p>
      </dgm:t>
    </dgm:pt>
    <dgm:pt modelId="{E8581F50-8E77-4677-9BB9-0EBBF57028EE}" type="sibTrans" cxnId="{68BE0045-0C8A-463E-977F-B8206B4EA8CE}">
      <dgm:prSet/>
      <dgm:spPr/>
      <dgm:t>
        <a:bodyPr/>
        <a:lstStyle/>
        <a:p>
          <a:endParaRPr lang="it-IT"/>
        </a:p>
      </dgm:t>
    </dgm:pt>
    <dgm:pt modelId="{0A702474-178E-486F-B14E-1393F8EDB9B7}" type="pres">
      <dgm:prSet presAssocID="{7C625CC6-0DD1-4923-A38E-E4839C15C72B}" presName="Name0" presStyleCnt="0">
        <dgm:presLayoutVars>
          <dgm:dir/>
          <dgm:animLvl val="lvl"/>
          <dgm:resizeHandles val="exact"/>
        </dgm:presLayoutVars>
      </dgm:prSet>
      <dgm:spPr/>
    </dgm:pt>
    <dgm:pt modelId="{552B28A1-A142-4CA8-9988-9E7ACC33FE14}" type="pres">
      <dgm:prSet presAssocID="{4EFB85E7-33C1-4B18-AF27-111A5A458FD1}" presName="linNode" presStyleCnt="0"/>
      <dgm:spPr/>
    </dgm:pt>
    <dgm:pt modelId="{45C8AEBB-D861-4FD5-9ACF-2F0936DE38F4}" type="pres">
      <dgm:prSet presAssocID="{4EFB85E7-33C1-4B18-AF27-111A5A458FD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8AB9EA7-77EF-4B0E-9564-7AE9D242E2F0}" type="pres">
      <dgm:prSet presAssocID="{4EFB85E7-33C1-4B18-AF27-111A5A458FD1}" presName="descendantText" presStyleLbl="alignAccFollowNode1" presStyleIdx="0" presStyleCnt="3">
        <dgm:presLayoutVars>
          <dgm:bulletEnabled val="1"/>
        </dgm:presLayoutVars>
      </dgm:prSet>
      <dgm:spPr/>
    </dgm:pt>
    <dgm:pt modelId="{C94FE2A4-933F-4E46-9994-318605B3BAB0}" type="pres">
      <dgm:prSet presAssocID="{4277CCBB-B4E9-4A09-8B4A-780ED09D11B9}" presName="sp" presStyleCnt="0"/>
      <dgm:spPr/>
    </dgm:pt>
    <dgm:pt modelId="{8D3D7A1E-01D1-4262-8831-1B1ADBD41063}" type="pres">
      <dgm:prSet presAssocID="{DD324926-4356-42CA-AE26-9DF8293FE797}" presName="linNode" presStyleCnt="0"/>
      <dgm:spPr/>
    </dgm:pt>
    <dgm:pt modelId="{4A60D263-F74C-4637-B035-0E61431B85E2}" type="pres">
      <dgm:prSet presAssocID="{DD324926-4356-42CA-AE26-9DF8293FE79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8BB373F-E6E2-4A27-BFC6-302473F2418C}" type="pres">
      <dgm:prSet presAssocID="{DD324926-4356-42CA-AE26-9DF8293FE797}" presName="descendantText" presStyleLbl="alignAccFollowNode1" presStyleIdx="1" presStyleCnt="3">
        <dgm:presLayoutVars>
          <dgm:bulletEnabled val="1"/>
        </dgm:presLayoutVars>
      </dgm:prSet>
      <dgm:spPr/>
    </dgm:pt>
    <dgm:pt modelId="{FEA8E718-7890-404E-9A5C-2B3170169229}" type="pres">
      <dgm:prSet presAssocID="{7B65A35A-372F-4E1F-AE77-27840B86E54C}" presName="sp" presStyleCnt="0"/>
      <dgm:spPr/>
    </dgm:pt>
    <dgm:pt modelId="{89F8A914-BBB6-4BF7-B213-5D745E4AD2AC}" type="pres">
      <dgm:prSet presAssocID="{C24BE739-F9D0-44F1-8C63-BB82DBE565B7}" presName="linNode" presStyleCnt="0"/>
      <dgm:spPr/>
    </dgm:pt>
    <dgm:pt modelId="{94C9DE56-B94A-40B9-B176-3F0360619168}" type="pres">
      <dgm:prSet presAssocID="{C24BE739-F9D0-44F1-8C63-BB82DBE565B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73E87C3-5E39-4CE0-A9BA-E4E634467CD9}" type="pres">
      <dgm:prSet presAssocID="{C24BE739-F9D0-44F1-8C63-BB82DBE565B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6A3191F-EE0C-46DC-A6C7-7AD1A23AC86C}" srcId="{7C625CC6-0DD1-4923-A38E-E4839C15C72B}" destId="{C24BE739-F9D0-44F1-8C63-BB82DBE565B7}" srcOrd="2" destOrd="0" parTransId="{A33B8494-2C35-446E-BACA-9F8ED4137D45}" sibTransId="{2A220B42-8D7D-482D-8AE0-EE2AC8664418}"/>
    <dgm:cxn modelId="{4CF8D522-ED54-4C9B-A379-AD6914A82570}" srcId="{4EFB85E7-33C1-4B18-AF27-111A5A458FD1}" destId="{0E95C08D-BF64-4DD4-B7F8-085B3C1650A7}" srcOrd="1" destOrd="0" parTransId="{1D4EF83D-ADA5-47EA-963B-2489B445D045}" sibTransId="{F38966D5-B7DE-4AAB-9148-17B3A39C0269}"/>
    <dgm:cxn modelId="{94DA5B2A-4C14-48C1-8E8C-F43D409EC159}" type="presOf" srcId="{476B11DE-6273-4DCC-9EEF-0CDAE94B6855}" destId="{173E87C3-5E39-4CE0-A9BA-E4E634467CD9}" srcOrd="0" destOrd="0" presId="urn:microsoft.com/office/officeart/2005/8/layout/vList5"/>
    <dgm:cxn modelId="{AFBF5834-DF36-4692-83F5-B0C715C07467}" type="presOf" srcId="{41846B53-9E1B-47AD-85E5-F5C533F1FCF2}" destId="{48BB373F-E6E2-4A27-BFC6-302473F2418C}" srcOrd="0" destOrd="0" presId="urn:microsoft.com/office/officeart/2005/8/layout/vList5"/>
    <dgm:cxn modelId="{5212295C-8216-46A6-A7C4-BC836FDB4360}" type="presOf" srcId="{0E95C08D-BF64-4DD4-B7F8-085B3C1650A7}" destId="{68AB9EA7-77EF-4B0E-9564-7AE9D242E2F0}" srcOrd="0" destOrd="1" presId="urn:microsoft.com/office/officeart/2005/8/layout/vList5"/>
    <dgm:cxn modelId="{68BE0045-0C8A-463E-977F-B8206B4EA8CE}" srcId="{C24BE739-F9D0-44F1-8C63-BB82DBE565B7}" destId="{0CE6A42D-8B1E-4137-903F-E76671014804}" srcOrd="1" destOrd="0" parTransId="{2B7F5E18-9A40-4A16-825E-92BA84CB7216}" sibTransId="{E8581F50-8E77-4677-9BB9-0EBBF57028EE}"/>
    <dgm:cxn modelId="{EEFE1E45-2329-4110-8CC0-A5BAC748B7DF}" srcId="{DD324926-4356-42CA-AE26-9DF8293FE797}" destId="{41846B53-9E1B-47AD-85E5-F5C533F1FCF2}" srcOrd="0" destOrd="0" parTransId="{1F557CB0-E69E-4C5A-BA5F-974722E4B782}" sibTransId="{7351DC91-AC7E-45F7-92B3-49B69C2E0462}"/>
    <dgm:cxn modelId="{3BB93E65-6384-49CF-BD85-B90BCCA32762}" type="presOf" srcId="{DD324926-4356-42CA-AE26-9DF8293FE797}" destId="{4A60D263-F74C-4637-B035-0E61431B85E2}" srcOrd="0" destOrd="0" presId="urn:microsoft.com/office/officeart/2005/8/layout/vList5"/>
    <dgm:cxn modelId="{4BB75689-300D-4BC7-82B7-910751802216}" type="presOf" srcId="{7C625CC6-0DD1-4923-A38E-E4839C15C72B}" destId="{0A702474-178E-486F-B14E-1393F8EDB9B7}" srcOrd="0" destOrd="0" presId="urn:microsoft.com/office/officeart/2005/8/layout/vList5"/>
    <dgm:cxn modelId="{F5DE7295-DDA8-4EA7-9D28-2EE764C53F3F}" srcId="{7C625CC6-0DD1-4923-A38E-E4839C15C72B}" destId="{4EFB85E7-33C1-4B18-AF27-111A5A458FD1}" srcOrd="0" destOrd="0" parTransId="{2F3927B7-B31B-4C40-BECF-1EFFB7B1FA21}" sibTransId="{4277CCBB-B4E9-4A09-8B4A-780ED09D11B9}"/>
    <dgm:cxn modelId="{DF1365A7-00F2-41CF-9898-25577F5FC03A}" type="presOf" srcId="{1EAB4BCC-CC14-4BC8-A429-15AC4D4C92B9}" destId="{68AB9EA7-77EF-4B0E-9564-7AE9D242E2F0}" srcOrd="0" destOrd="0" presId="urn:microsoft.com/office/officeart/2005/8/layout/vList5"/>
    <dgm:cxn modelId="{E30237B4-8B7C-4B50-BDB8-4EBB3CDDB66E}" type="presOf" srcId="{C24BE739-F9D0-44F1-8C63-BB82DBE565B7}" destId="{94C9DE56-B94A-40B9-B176-3F0360619168}" srcOrd="0" destOrd="0" presId="urn:microsoft.com/office/officeart/2005/8/layout/vList5"/>
    <dgm:cxn modelId="{22E57BB7-EEDE-40DB-B27F-B756B13D0D87}" type="presOf" srcId="{9F729268-0B6E-4FDB-B1DF-BF00936887D1}" destId="{48BB373F-E6E2-4A27-BFC6-302473F2418C}" srcOrd="0" destOrd="1" presId="urn:microsoft.com/office/officeart/2005/8/layout/vList5"/>
    <dgm:cxn modelId="{9BCED4B7-C0F3-4999-AABD-3B718431234A}" type="presOf" srcId="{4EFB85E7-33C1-4B18-AF27-111A5A458FD1}" destId="{45C8AEBB-D861-4FD5-9ACF-2F0936DE38F4}" srcOrd="0" destOrd="0" presId="urn:microsoft.com/office/officeart/2005/8/layout/vList5"/>
    <dgm:cxn modelId="{60D219C3-849A-4797-B7AF-B0D15626C42D}" srcId="{DD324926-4356-42CA-AE26-9DF8293FE797}" destId="{9F729268-0B6E-4FDB-B1DF-BF00936887D1}" srcOrd="1" destOrd="0" parTransId="{108A3EA4-F3CA-49B5-A2CB-E29D50291940}" sibTransId="{D16FAF04-20B3-4E5A-84F2-3F64653FB289}"/>
    <dgm:cxn modelId="{4B1C5BCB-6E0F-43EE-BE24-B36F4CB802B0}" srcId="{4EFB85E7-33C1-4B18-AF27-111A5A458FD1}" destId="{1EAB4BCC-CC14-4BC8-A429-15AC4D4C92B9}" srcOrd="0" destOrd="0" parTransId="{3B4858E1-095E-4034-97F1-540C066D0870}" sibTransId="{B8B35885-F34F-4244-9402-B797B71CFA37}"/>
    <dgm:cxn modelId="{DD4770D6-4252-414E-A4B2-D44BD2E96EF2}" type="presOf" srcId="{0CE6A42D-8B1E-4137-903F-E76671014804}" destId="{173E87C3-5E39-4CE0-A9BA-E4E634467CD9}" srcOrd="0" destOrd="1" presId="urn:microsoft.com/office/officeart/2005/8/layout/vList5"/>
    <dgm:cxn modelId="{67BA82EF-B0EE-4226-8190-4BBAB0C6022E}" srcId="{7C625CC6-0DD1-4923-A38E-E4839C15C72B}" destId="{DD324926-4356-42CA-AE26-9DF8293FE797}" srcOrd="1" destOrd="0" parTransId="{978604FF-E971-4597-9301-4BBC026F90FB}" sibTransId="{7B65A35A-372F-4E1F-AE77-27840B86E54C}"/>
    <dgm:cxn modelId="{8AD9E9EF-ED2B-4F24-ABC1-ED36F5B8A417}" srcId="{C24BE739-F9D0-44F1-8C63-BB82DBE565B7}" destId="{476B11DE-6273-4DCC-9EEF-0CDAE94B6855}" srcOrd="0" destOrd="0" parTransId="{B8DD8B36-F01C-4E93-BEAC-F178F3309EB7}" sibTransId="{12CB6E0C-0722-4A82-8555-F8F94C80112E}"/>
    <dgm:cxn modelId="{2D511613-8A28-4D4D-A932-49221C9773DD}" type="presParOf" srcId="{0A702474-178E-486F-B14E-1393F8EDB9B7}" destId="{552B28A1-A142-4CA8-9988-9E7ACC33FE14}" srcOrd="0" destOrd="0" presId="urn:microsoft.com/office/officeart/2005/8/layout/vList5"/>
    <dgm:cxn modelId="{181283AC-ADDC-4103-8EF3-36F3486C5D91}" type="presParOf" srcId="{552B28A1-A142-4CA8-9988-9E7ACC33FE14}" destId="{45C8AEBB-D861-4FD5-9ACF-2F0936DE38F4}" srcOrd="0" destOrd="0" presId="urn:microsoft.com/office/officeart/2005/8/layout/vList5"/>
    <dgm:cxn modelId="{7D084EAF-E2AB-4CD9-9F5D-1F82FCD40786}" type="presParOf" srcId="{552B28A1-A142-4CA8-9988-9E7ACC33FE14}" destId="{68AB9EA7-77EF-4B0E-9564-7AE9D242E2F0}" srcOrd="1" destOrd="0" presId="urn:microsoft.com/office/officeart/2005/8/layout/vList5"/>
    <dgm:cxn modelId="{97BD958D-76FD-43BF-AE11-9E56DFA8E500}" type="presParOf" srcId="{0A702474-178E-486F-B14E-1393F8EDB9B7}" destId="{C94FE2A4-933F-4E46-9994-318605B3BAB0}" srcOrd="1" destOrd="0" presId="urn:microsoft.com/office/officeart/2005/8/layout/vList5"/>
    <dgm:cxn modelId="{67D67064-C5DD-44FE-960A-B39BF7CCF4BD}" type="presParOf" srcId="{0A702474-178E-486F-B14E-1393F8EDB9B7}" destId="{8D3D7A1E-01D1-4262-8831-1B1ADBD41063}" srcOrd="2" destOrd="0" presId="urn:microsoft.com/office/officeart/2005/8/layout/vList5"/>
    <dgm:cxn modelId="{90ADA64F-40AF-4614-82B9-F5CE08005CD7}" type="presParOf" srcId="{8D3D7A1E-01D1-4262-8831-1B1ADBD41063}" destId="{4A60D263-F74C-4637-B035-0E61431B85E2}" srcOrd="0" destOrd="0" presId="urn:microsoft.com/office/officeart/2005/8/layout/vList5"/>
    <dgm:cxn modelId="{976FC71E-9FAA-4DBE-8F86-C80B2BDEF393}" type="presParOf" srcId="{8D3D7A1E-01D1-4262-8831-1B1ADBD41063}" destId="{48BB373F-E6E2-4A27-BFC6-302473F2418C}" srcOrd="1" destOrd="0" presId="urn:microsoft.com/office/officeart/2005/8/layout/vList5"/>
    <dgm:cxn modelId="{B07AD0B2-FDED-4051-AAE4-08F100132369}" type="presParOf" srcId="{0A702474-178E-486F-B14E-1393F8EDB9B7}" destId="{FEA8E718-7890-404E-9A5C-2B3170169229}" srcOrd="3" destOrd="0" presId="urn:microsoft.com/office/officeart/2005/8/layout/vList5"/>
    <dgm:cxn modelId="{462CB28D-A4E3-4F72-A706-D9A712D12E35}" type="presParOf" srcId="{0A702474-178E-486F-B14E-1393F8EDB9B7}" destId="{89F8A914-BBB6-4BF7-B213-5D745E4AD2AC}" srcOrd="4" destOrd="0" presId="urn:microsoft.com/office/officeart/2005/8/layout/vList5"/>
    <dgm:cxn modelId="{E1421B2C-303B-46C6-B9AB-70954F1D5059}" type="presParOf" srcId="{89F8A914-BBB6-4BF7-B213-5D745E4AD2AC}" destId="{94C9DE56-B94A-40B9-B176-3F0360619168}" srcOrd="0" destOrd="0" presId="urn:microsoft.com/office/officeart/2005/8/layout/vList5"/>
    <dgm:cxn modelId="{AE5E403C-26F9-4B02-B039-8769E5EEFE78}" type="presParOf" srcId="{89F8A914-BBB6-4BF7-B213-5D745E4AD2AC}" destId="{173E87C3-5E39-4CE0-A9BA-E4E634467C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C15A40-909B-4C98-BA13-538AFE33B61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31A652BD-C105-4F45-8FFF-7F5738CFEF87}">
      <dgm:prSet phldrT="[Testo]"/>
      <dgm:spPr/>
      <dgm:t>
        <a:bodyPr/>
        <a:lstStyle/>
        <a:p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Analysis of the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trajectory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spacecraft</a:t>
          </a:r>
          <a:endParaRPr lang="it-IT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D7FB81-899D-421B-A0EE-09E390104DFC}" type="parTrans" cxnId="{FF7D0071-2F4C-4B25-B975-D63B8DE00DF3}">
      <dgm:prSet/>
      <dgm:spPr/>
      <dgm:t>
        <a:bodyPr/>
        <a:lstStyle/>
        <a:p>
          <a:endParaRPr lang="it-IT"/>
        </a:p>
      </dgm:t>
    </dgm:pt>
    <dgm:pt modelId="{FD5B3392-7C21-42F4-AFC6-AD1577B70CDD}" type="sibTrans" cxnId="{FF7D0071-2F4C-4B25-B975-D63B8DE00DF3}">
      <dgm:prSet/>
      <dgm:spPr/>
      <dgm:t>
        <a:bodyPr/>
        <a:lstStyle/>
        <a:p>
          <a:endParaRPr lang="it-IT"/>
        </a:p>
      </dgm:t>
    </dgm:pt>
    <dgm:pt modelId="{53078756-586A-4E96-AF08-B540406F6E44}">
      <dgm:prSet phldrT="[Testo]" custT="1"/>
      <dgm:spPr/>
      <dgm:t>
        <a:bodyPr/>
        <a:lstStyle/>
        <a:p>
          <a:r>
            <a:rPr lang="it-IT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Different</a:t>
          </a:r>
          <a:r>
            <a:rPr lang="it-IT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parameters</a:t>
          </a:r>
          <a:endParaRPr lang="it-IT" sz="2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EFD694-0419-4277-9786-27A6EDE6667A}" type="parTrans" cxnId="{24B3919E-AEBF-460B-A8F0-EFBF9D093A7A}">
      <dgm:prSet/>
      <dgm:spPr/>
      <dgm:t>
        <a:bodyPr/>
        <a:lstStyle/>
        <a:p>
          <a:endParaRPr lang="it-IT"/>
        </a:p>
      </dgm:t>
    </dgm:pt>
    <dgm:pt modelId="{2DB31F62-D10C-415A-9077-7BA576D7606A}" type="sibTrans" cxnId="{24B3919E-AEBF-460B-A8F0-EFBF9D093A7A}">
      <dgm:prSet/>
      <dgm:spPr/>
      <dgm:t>
        <a:bodyPr/>
        <a:lstStyle/>
        <a:p>
          <a:endParaRPr lang="it-IT"/>
        </a:p>
      </dgm:t>
    </dgm:pt>
    <dgm:pt modelId="{B6FCE35D-74FF-40C2-BC3C-04559C5BDCD5}">
      <dgm:prSet phldrT="[Testo]" custT="1"/>
      <dgm:spPr/>
      <dgm:t>
        <a:bodyPr/>
        <a:lstStyle/>
        <a:p>
          <a:r>
            <a:rPr lang="it-IT" sz="2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Cartesian</a:t>
          </a:r>
          <a:r>
            <a:rPr lang="it-IT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Coordinates</a:t>
          </a:r>
          <a:endParaRPr lang="it-IT" sz="2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47D097-D336-4DCD-9C1B-8DDA80F4B90D}" type="parTrans" cxnId="{EBABD36A-84A9-4029-9158-C32AFAD83446}">
      <dgm:prSet/>
      <dgm:spPr/>
      <dgm:t>
        <a:bodyPr/>
        <a:lstStyle/>
        <a:p>
          <a:endParaRPr lang="it-IT"/>
        </a:p>
      </dgm:t>
    </dgm:pt>
    <dgm:pt modelId="{377EF884-271E-4B5F-BCD8-4AB5A027F022}" type="sibTrans" cxnId="{EBABD36A-84A9-4029-9158-C32AFAD83446}">
      <dgm:prSet/>
      <dgm:spPr/>
      <dgm:t>
        <a:bodyPr/>
        <a:lstStyle/>
        <a:p>
          <a:endParaRPr lang="it-IT"/>
        </a:p>
      </dgm:t>
    </dgm:pt>
    <dgm:pt modelId="{07795E00-2738-46FA-AD74-07D2AD379BF2}">
      <dgm:prSet phldrT="[Testo]" custT="1"/>
      <dgm:spPr/>
      <dgm:t>
        <a:bodyPr/>
        <a:lstStyle/>
        <a:p>
          <a:r>
            <a:rPr lang="it-IT" sz="2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Keplerian</a:t>
          </a:r>
          <a:r>
            <a:rPr lang="it-IT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Elements</a:t>
          </a:r>
          <a:endParaRPr lang="it-IT" sz="2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36F94A-34AE-40C5-A9BE-4BB6CB4CA70F}" type="parTrans" cxnId="{50A92742-D32F-4F6B-A276-03DD7F27AB21}">
      <dgm:prSet/>
      <dgm:spPr/>
      <dgm:t>
        <a:bodyPr/>
        <a:lstStyle/>
        <a:p>
          <a:endParaRPr lang="it-IT"/>
        </a:p>
      </dgm:t>
    </dgm:pt>
    <dgm:pt modelId="{A13C8E91-0053-488C-8FAD-63ADB199FC3A}" type="sibTrans" cxnId="{50A92742-D32F-4F6B-A276-03DD7F27AB21}">
      <dgm:prSet/>
      <dgm:spPr/>
      <dgm:t>
        <a:bodyPr/>
        <a:lstStyle/>
        <a:p>
          <a:endParaRPr lang="it-IT"/>
        </a:p>
      </dgm:t>
    </dgm:pt>
    <dgm:pt modelId="{6E26B7C3-8132-45ED-B3D2-0A1983010956}">
      <dgm:prSet phldrT="[Testo]" custT="1"/>
      <dgm:spPr/>
      <dgm:t>
        <a:bodyPr/>
        <a:lstStyle/>
        <a:p>
          <a:r>
            <a:rPr lang="it-IT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Different</a:t>
          </a:r>
          <a:r>
            <a:rPr lang="it-IT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perturbations</a:t>
          </a:r>
          <a:endParaRPr lang="it-IT" sz="2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008563-269D-4007-B057-E2049F14D11D}" type="parTrans" cxnId="{638E633B-E8E6-402A-81A3-E72F95D4E943}">
      <dgm:prSet/>
      <dgm:spPr/>
      <dgm:t>
        <a:bodyPr/>
        <a:lstStyle/>
        <a:p>
          <a:endParaRPr lang="it-IT"/>
        </a:p>
      </dgm:t>
    </dgm:pt>
    <dgm:pt modelId="{5C8CC169-CDF4-4EE8-84CE-DA9434E13260}" type="sibTrans" cxnId="{638E633B-E8E6-402A-81A3-E72F95D4E943}">
      <dgm:prSet/>
      <dgm:spPr/>
      <dgm:t>
        <a:bodyPr/>
        <a:lstStyle/>
        <a:p>
          <a:endParaRPr lang="it-IT"/>
        </a:p>
      </dgm:t>
    </dgm:pt>
    <dgm:pt modelId="{AFC375AA-3C68-4042-B459-520D6C083AE0}">
      <dgm:prSet phldrT="[Testo]" custT="1"/>
      <dgm:spPr/>
      <dgm:t>
        <a:bodyPr/>
        <a:lstStyle/>
        <a:p>
          <a:r>
            <a:rPr lang="it-IT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Moon</a:t>
          </a:r>
        </a:p>
        <a:p>
          <a:r>
            <a:rPr lang="it-IT" sz="14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Gravitational</a:t>
          </a:r>
          <a:r>
            <a:rPr lang="it-I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attraction</a:t>
          </a:r>
          <a:endParaRPr lang="it-IT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F13FE0-8AB1-4F2B-B707-41BC4EBD911B}" type="parTrans" cxnId="{A113C875-93AA-4F65-890C-0163A046619F}">
      <dgm:prSet/>
      <dgm:spPr/>
      <dgm:t>
        <a:bodyPr/>
        <a:lstStyle/>
        <a:p>
          <a:endParaRPr lang="it-IT"/>
        </a:p>
      </dgm:t>
    </dgm:pt>
    <dgm:pt modelId="{94996377-ED5C-47C8-ABB7-B8752F7D4A1B}" type="sibTrans" cxnId="{A113C875-93AA-4F65-890C-0163A046619F}">
      <dgm:prSet/>
      <dgm:spPr/>
      <dgm:t>
        <a:bodyPr/>
        <a:lstStyle/>
        <a:p>
          <a:endParaRPr lang="it-IT"/>
        </a:p>
      </dgm:t>
    </dgm:pt>
    <dgm:pt modelId="{F8FEEBF0-8DEF-4E9B-A10C-669066CC0096}">
      <dgm:prSet custT="1"/>
      <dgm:spPr/>
      <dgm:t>
        <a:bodyPr/>
        <a:lstStyle/>
        <a:p>
          <a:r>
            <a:rPr lang="it-IT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J2 </a:t>
          </a:r>
          <a:r>
            <a:rPr lang="it-IT" sz="2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Effect</a:t>
          </a:r>
          <a:endParaRPr lang="it-IT" sz="2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it-IT" sz="14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Obtlateness</a:t>
          </a:r>
          <a:r>
            <a:rPr lang="it-I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the </a:t>
          </a:r>
          <a:br>
            <a:rPr lang="it-I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it-I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Earth</a:t>
          </a:r>
        </a:p>
      </dgm:t>
    </dgm:pt>
    <dgm:pt modelId="{BF9B40CF-BBFC-4E29-8915-1654D2FFD6E8}" type="parTrans" cxnId="{89B97A57-400A-48D9-9CF0-1808CCC06715}">
      <dgm:prSet/>
      <dgm:spPr/>
      <dgm:t>
        <a:bodyPr/>
        <a:lstStyle/>
        <a:p>
          <a:endParaRPr lang="it-IT"/>
        </a:p>
      </dgm:t>
    </dgm:pt>
    <dgm:pt modelId="{FB5A5843-3015-4DF3-AB2B-15D81C1E2A4E}" type="sibTrans" cxnId="{89B97A57-400A-48D9-9CF0-1808CCC06715}">
      <dgm:prSet/>
      <dgm:spPr/>
      <dgm:t>
        <a:bodyPr/>
        <a:lstStyle/>
        <a:p>
          <a:endParaRPr lang="it-IT"/>
        </a:p>
      </dgm:t>
    </dgm:pt>
    <dgm:pt modelId="{95BF41D2-07BC-4643-892F-44565322EB9C}">
      <dgm:prSet/>
      <dgm:spPr/>
      <dgm:t>
        <a:bodyPr/>
        <a:lstStyle/>
        <a:p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Alterations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:</a:t>
          </a:r>
        </a:p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Ω </a:t>
          </a:r>
          <a:r>
            <a:rPr lang="en-US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ω</a:t>
          </a:r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θ</a:t>
          </a:r>
          <a:endParaRPr lang="it-IT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93CA1B-F8DD-41AE-B566-55E886F81EAF}" type="parTrans" cxnId="{720F2F0D-75E2-4C65-81E9-1C80D3CE3AA7}">
      <dgm:prSet/>
      <dgm:spPr/>
      <dgm:t>
        <a:bodyPr/>
        <a:lstStyle/>
        <a:p>
          <a:endParaRPr lang="it-IT"/>
        </a:p>
      </dgm:t>
    </dgm:pt>
    <dgm:pt modelId="{FAE94028-CB79-4562-827B-08237E0DD9F4}" type="sibTrans" cxnId="{720F2F0D-75E2-4C65-81E9-1C80D3CE3AA7}">
      <dgm:prSet/>
      <dgm:spPr/>
      <dgm:t>
        <a:bodyPr/>
        <a:lstStyle/>
        <a:p>
          <a:endParaRPr lang="it-IT"/>
        </a:p>
      </dgm:t>
    </dgm:pt>
    <dgm:pt modelId="{9A9E5118-BF51-4A91-BA7E-2E91B0F2A83E}">
      <dgm:prSet/>
      <dgm:spPr/>
      <dgm:t>
        <a:bodyPr/>
        <a:lstStyle/>
        <a:p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Alterations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:</a:t>
          </a:r>
        </a:p>
        <a:p>
          <a:r>
            <a:rPr lang="en-US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i</a:t>
          </a:r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e ω </a:t>
          </a:r>
          <a:endParaRPr lang="it-IT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8A361A-C1EB-46E2-90A3-F65D6F6432F9}" type="parTrans" cxnId="{C86171B7-3F99-4030-80DD-30242457F566}">
      <dgm:prSet/>
      <dgm:spPr/>
      <dgm:t>
        <a:bodyPr/>
        <a:lstStyle/>
        <a:p>
          <a:endParaRPr lang="it-IT"/>
        </a:p>
      </dgm:t>
    </dgm:pt>
    <dgm:pt modelId="{D447A28D-F46A-4F25-B06B-3018E68AFC0B}" type="sibTrans" cxnId="{C86171B7-3F99-4030-80DD-30242457F566}">
      <dgm:prSet/>
      <dgm:spPr/>
      <dgm:t>
        <a:bodyPr/>
        <a:lstStyle/>
        <a:p>
          <a:endParaRPr lang="it-IT"/>
        </a:p>
      </dgm:t>
    </dgm:pt>
    <dgm:pt modelId="{E74146FA-30B2-4738-B9D1-09E1DB576672}" type="pres">
      <dgm:prSet presAssocID="{CFC15A40-909B-4C98-BA13-538AFE33B61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412BC2B-6396-4591-9976-86018F2156AB}" type="pres">
      <dgm:prSet presAssocID="{31A652BD-C105-4F45-8FFF-7F5738CFEF87}" presName="root1" presStyleCnt="0"/>
      <dgm:spPr/>
    </dgm:pt>
    <dgm:pt modelId="{89DC061A-514A-4DD9-9CEC-B9277ACFCF02}" type="pres">
      <dgm:prSet presAssocID="{31A652BD-C105-4F45-8FFF-7F5738CFEF87}" presName="LevelOneTextNode" presStyleLbl="node0" presStyleIdx="0" presStyleCnt="1">
        <dgm:presLayoutVars>
          <dgm:chPref val="3"/>
        </dgm:presLayoutVars>
      </dgm:prSet>
      <dgm:spPr/>
    </dgm:pt>
    <dgm:pt modelId="{54EC0C80-9BCD-4AB8-9A78-2034FD17E904}" type="pres">
      <dgm:prSet presAssocID="{31A652BD-C105-4F45-8FFF-7F5738CFEF87}" presName="level2hierChild" presStyleCnt="0"/>
      <dgm:spPr/>
    </dgm:pt>
    <dgm:pt modelId="{D8970D35-4680-4E2D-B9B4-6526F2A363E7}" type="pres">
      <dgm:prSet presAssocID="{8EEFD694-0419-4277-9786-27A6EDE6667A}" presName="conn2-1" presStyleLbl="parChTrans1D2" presStyleIdx="0" presStyleCnt="2"/>
      <dgm:spPr/>
    </dgm:pt>
    <dgm:pt modelId="{F8637DB1-3F6A-4083-A2B1-DEF4F10D8B6F}" type="pres">
      <dgm:prSet presAssocID="{8EEFD694-0419-4277-9786-27A6EDE6667A}" presName="connTx" presStyleLbl="parChTrans1D2" presStyleIdx="0" presStyleCnt="2"/>
      <dgm:spPr/>
    </dgm:pt>
    <dgm:pt modelId="{34386195-0A65-4C89-9A24-B5C6F80686C5}" type="pres">
      <dgm:prSet presAssocID="{53078756-586A-4E96-AF08-B540406F6E44}" presName="root2" presStyleCnt="0"/>
      <dgm:spPr/>
    </dgm:pt>
    <dgm:pt modelId="{740161AD-6313-460B-AFB0-3F98322E1B30}" type="pres">
      <dgm:prSet presAssocID="{53078756-586A-4E96-AF08-B540406F6E44}" presName="LevelTwoTextNode" presStyleLbl="node2" presStyleIdx="0" presStyleCnt="2">
        <dgm:presLayoutVars>
          <dgm:chPref val="3"/>
        </dgm:presLayoutVars>
      </dgm:prSet>
      <dgm:spPr/>
    </dgm:pt>
    <dgm:pt modelId="{53FBB819-BF86-4AB4-89B8-513AC1E50235}" type="pres">
      <dgm:prSet presAssocID="{53078756-586A-4E96-AF08-B540406F6E44}" presName="level3hierChild" presStyleCnt="0"/>
      <dgm:spPr/>
    </dgm:pt>
    <dgm:pt modelId="{BE452439-B4FB-423F-BD46-C5DD690A2F3C}" type="pres">
      <dgm:prSet presAssocID="{EC47D097-D336-4DCD-9C1B-8DDA80F4B90D}" presName="conn2-1" presStyleLbl="parChTrans1D3" presStyleIdx="0" presStyleCnt="4"/>
      <dgm:spPr/>
    </dgm:pt>
    <dgm:pt modelId="{5E80F682-E133-4FD3-A376-4E215F7CD51F}" type="pres">
      <dgm:prSet presAssocID="{EC47D097-D336-4DCD-9C1B-8DDA80F4B90D}" presName="connTx" presStyleLbl="parChTrans1D3" presStyleIdx="0" presStyleCnt="4"/>
      <dgm:spPr/>
    </dgm:pt>
    <dgm:pt modelId="{BAC42D32-00C8-4271-8811-D3F152A0F4E7}" type="pres">
      <dgm:prSet presAssocID="{B6FCE35D-74FF-40C2-BC3C-04559C5BDCD5}" presName="root2" presStyleCnt="0"/>
      <dgm:spPr/>
    </dgm:pt>
    <dgm:pt modelId="{B0529954-88DD-4386-9F9F-E85C529C8F6F}" type="pres">
      <dgm:prSet presAssocID="{B6FCE35D-74FF-40C2-BC3C-04559C5BDCD5}" presName="LevelTwoTextNode" presStyleLbl="node3" presStyleIdx="0" presStyleCnt="4">
        <dgm:presLayoutVars>
          <dgm:chPref val="3"/>
        </dgm:presLayoutVars>
      </dgm:prSet>
      <dgm:spPr/>
    </dgm:pt>
    <dgm:pt modelId="{20AF9036-CC6C-4CD5-B21B-0F7F6FE90699}" type="pres">
      <dgm:prSet presAssocID="{B6FCE35D-74FF-40C2-BC3C-04559C5BDCD5}" presName="level3hierChild" presStyleCnt="0"/>
      <dgm:spPr/>
    </dgm:pt>
    <dgm:pt modelId="{9B39A2CE-2F4A-47EF-8A09-DFC94FCB049F}" type="pres">
      <dgm:prSet presAssocID="{0236F94A-34AE-40C5-A9BE-4BB6CB4CA70F}" presName="conn2-1" presStyleLbl="parChTrans1D3" presStyleIdx="1" presStyleCnt="4"/>
      <dgm:spPr/>
    </dgm:pt>
    <dgm:pt modelId="{F87E73DC-0729-4A73-97D0-D32AF7B8B070}" type="pres">
      <dgm:prSet presAssocID="{0236F94A-34AE-40C5-A9BE-4BB6CB4CA70F}" presName="connTx" presStyleLbl="parChTrans1D3" presStyleIdx="1" presStyleCnt="4"/>
      <dgm:spPr/>
    </dgm:pt>
    <dgm:pt modelId="{88796AF4-D87B-4B54-AAC0-3CF397446395}" type="pres">
      <dgm:prSet presAssocID="{07795E00-2738-46FA-AD74-07D2AD379BF2}" presName="root2" presStyleCnt="0"/>
      <dgm:spPr/>
    </dgm:pt>
    <dgm:pt modelId="{3D8B479A-C930-4223-BC00-2430E601A469}" type="pres">
      <dgm:prSet presAssocID="{07795E00-2738-46FA-AD74-07D2AD379BF2}" presName="LevelTwoTextNode" presStyleLbl="node3" presStyleIdx="1" presStyleCnt="4">
        <dgm:presLayoutVars>
          <dgm:chPref val="3"/>
        </dgm:presLayoutVars>
      </dgm:prSet>
      <dgm:spPr/>
    </dgm:pt>
    <dgm:pt modelId="{02D6B84A-8E79-4588-BE73-C3C5096A2521}" type="pres">
      <dgm:prSet presAssocID="{07795E00-2738-46FA-AD74-07D2AD379BF2}" presName="level3hierChild" presStyleCnt="0"/>
      <dgm:spPr/>
    </dgm:pt>
    <dgm:pt modelId="{369825B9-3340-4347-AED1-EB422AB88860}" type="pres">
      <dgm:prSet presAssocID="{AE008563-269D-4007-B057-E2049F14D11D}" presName="conn2-1" presStyleLbl="parChTrans1D2" presStyleIdx="1" presStyleCnt="2"/>
      <dgm:spPr/>
    </dgm:pt>
    <dgm:pt modelId="{F9AED9AF-1576-43C4-A23B-B38D110E09E3}" type="pres">
      <dgm:prSet presAssocID="{AE008563-269D-4007-B057-E2049F14D11D}" presName="connTx" presStyleLbl="parChTrans1D2" presStyleIdx="1" presStyleCnt="2"/>
      <dgm:spPr/>
    </dgm:pt>
    <dgm:pt modelId="{8BB5DB37-4B45-4282-914F-DDD34E873DF2}" type="pres">
      <dgm:prSet presAssocID="{6E26B7C3-8132-45ED-B3D2-0A1983010956}" presName="root2" presStyleCnt="0"/>
      <dgm:spPr/>
    </dgm:pt>
    <dgm:pt modelId="{233B3787-37A8-4E3B-9986-39E57B6C12A4}" type="pres">
      <dgm:prSet presAssocID="{6E26B7C3-8132-45ED-B3D2-0A1983010956}" presName="LevelTwoTextNode" presStyleLbl="node2" presStyleIdx="1" presStyleCnt="2">
        <dgm:presLayoutVars>
          <dgm:chPref val="3"/>
        </dgm:presLayoutVars>
      </dgm:prSet>
      <dgm:spPr/>
    </dgm:pt>
    <dgm:pt modelId="{74A59C6F-808E-4A9D-8FA8-F8AE9C406A07}" type="pres">
      <dgm:prSet presAssocID="{6E26B7C3-8132-45ED-B3D2-0A1983010956}" presName="level3hierChild" presStyleCnt="0"/>
      <dgm:spPr/>
    </dgm:pt>
    <dgm:pt modelId="{0EB91BCA-1512-4A06-BABD-CE23CBEE11AA}" type="pres">
      <dgm:prSet presAssocID="{BF9B40CF-BBFC-4E29-8915-1654D2FFD6E8}" presName="conn2-1" presStyleLbl="parChTrans1D3" presStyleIdx="2" presStyleCnt="4"/>
      <dgm:spPr/>
    </dgm:pt>
    <dgm:pt modelId="{20C5E590-2C60-4C51-A4AA-EC5D1F07672A}" type="pres">
      <dgm:prSet presAssocID="{BF9B40CF-BBFC-4E29-8915-1654D2FFD6E8}" presName="connTx" presStyleLbl="parChTrans1D3" presStyleIdx="2" presStyleCnt="4"/>
      <dgm:spPr/>
    </dgm:pt>
    <dgm:pt modelId="{90B08156-C1A1-4D87-B3E2-F84A2834B4F2}" type="pres">
      <dgm:prSet presAssocID="{F8FEEBF0-8DEF-4E9B-A10C-669066CC0096}" presName="root2" presStyleCnt="0"/>
      <dgm:spPr/>
    </dgm:pt>
    <dgm:pt modelId="{AC69EDD4-CF2D-438A-9924-87101A69725D}" type="pres">
      <dgm:prSet presAssocID="{F8FEEBF0-8DEF-4E9B-A10C-669066CC0096}" presName="LevelTwoTextNode" presStyleLbl="node3" presStyleIdx="2" presStyleCnt="4">
        <dgm:presLayoutVars>
          <dgm:chPref val="3"/>
        </dgm:presLayoutVars>
      </dgm:prSet>
      <dgm:spPr/>
    </dgm:pt>
    <dgm:pt modelId="{96B3CABD-C3AC-44B7-AE9A-573273977302}" type="pres">
      <dgm:prSet presAssocID="{F8FEEBF0-8DEF-4E9B-A10C-669066CC0096}" presName="level3hierChild" presStyleCnt="0"/>
      <dgm:spPr/>
    </dgm:pt>
    <dgm:pt modelId="{12C9DFCF-D57F-4F3D-8C53-D9DC0F7CAF8B}" type="pres">
      <dgm:prSet presAssocID="{E893CA1B-F8DD-41AE-B566-55E886F81EAF}" presName="conn2-1" presStyleLbl="parChTrans1D4" presStyleIdx="0" presStyleCnt="2"/>
      <dgm:spPr/>
    </dgm:pt>
    <dgm:pt modelId="{DD9B406B-278A-4560-9C97-ECAFB81EC39D}" type="pres">
      <dgm:prSet presAssocID="{E893CA1B-F8DD-41AE-B566-55E886F81EAF}" presName="connTx" presStyleLbl="parChTrans1D4" presStyleIdx="0" presStyleCnt="2"/>
      <dgm:spPr/>
    </dgm:pt>
    <dgm:pt modelId="{8984FD2C-F0FE-45C6-AB33-32DC243C2580}" type="pres">
      <dgm:prSet presAssocID="{95BF41D2-07BC-4643-892F-44565322EB9C}" presName="root2" presStyleCnt="0"/>
      <dgm:spPr/>
    </dgm:pt>
    <dgm:pt modelId="{3AEB2886-C8FC-45C4-8076-95155C103B17}" type="pres">
      <dgm:prSet presAssocID="{95BF41D2-07BC-4643-892F-44565322EB9C}" presName="LevelTwoTextNode" presStyleLbl="node4" presStyleIdx="0" presStyleCnt="2" custScaleX="55267" custScaleY="57846">
        <dgm:presLayoutVars>
          <dgm:chPref val="3"/>
        </dgm:presLayoutVars>
      </dgm:prSet>
      <dgm:spPr/>
    </dgm:pt>
    <dgm:pt modelId="{EE3267C7-F198-43CF-87F7-EAE0306DE75E}" type="pres">
      <dgm:prSet presAssocID="{95BF41D2-07BC-4643-892F-44565322EB9C}" presName="level3hierChild" presStyleCnt="0"/>
      <dgm:spPr/>
    </dgm:pt>
    <dgm:pt modelId="{D6EA3215-4F99-4F79-A1BF-C1BFED2C3F43}" type="pres">
      <dgm:prSet presAssocID="{A2F13FE0-8AB1-4F2B-B707-41BC4EBD911B}" presName="conn2-1" presStyleLbl="parChTrans1D3" presStyleIdx="3" presStyleCnt="4"/>
      <dgm:spPr/>
    </dgm:pt>
    <dgm:pt modelId="{9F1DFE4C-08FF-4E13-B96E-45288E4240B8}" type="pres">
      <dgm:prSet presAssocID="{A2F13FE0-8AB1-4F2B-B707-41BC4EBD911B}" presName="connTx" presStyleLbl="parChTrans1D3" presStyleIdx="3" presStyleCnt="4"/>
      <dgm:spPr/>
    </dgm:pt>
    <dgm:pt modelId="{1222890C-D05E-4F5A-8190-7D8DFB0A4D14}" type="pres">
      <dgm:prSet presAssocID="{AFC375AA-3C68-4042-B459-520D6C083AE0}" presName="root2" presStyleCnt="0"/>
      <dgm:spPr/>
    </dgm:pt>
    <dgm:pt modelId="{5FA0E1C4-C70E-4BD1-B3E0-3B5F7212B7B2}" type="pres">
      <dgm:prSet presAssocID="{AFC375AA-3C68-4042-B459-520D6C083AE0}" presName="LevelTwoTextNode" presStyleLbl="node3" presStyleIdx="3" presStyleCnt="4">
        <dgm:presLayoutVars>
          <dgm:chPref val="3"/>
        </dgm:presLayoutVars>
      </dgm:prSet>
      <dgm:spPr/>
    </dgm:pt>
    <dgm:pt modelId="{CDF8CE99-63EC-4A84-B2EC-43748AD3691F}" type="pres">
      <dgm:prSet presAssocID="{AFC375AA-3C68-4042-B459-520D6C083AE0}" presName="level3hierChild" presStyleCnt="0"/>
      <dgm:spPr/>
    </dgm:pt>
    <dgm:pt modelId="{F9519AAB-28C1-44A1-89A5-842350AC2D14}" type="pres">
      <dgm:prSet presAssocID="{6D8A361A-C1EB-46E2-90A3-F65D6F6432F9}" presName="conn2-1" presStyleLbl="parChTrans1D4" presStyleIdx="1" presStyleCnt="2"/>
      <dgm:spPr/>
    </dgm:pt>
    <dgm:pt modelId="{B170B802-0043-4CAC-8E98-CA6D4E97B6DB}" type="pres">
      <dgm:prSet presAssocID="{6D8A361A-C1EB-46E2-90A3-F65D6F6432F9}" presName="connTx" presStyleLbl="parChTrans1D4" presStyleIdx="1" presStyleCnt="2"/>
      <dgm:spPr/>
    </dgm:pt>
    <dgm:pt modelId="{C7B10EF0-8905-43A5-B9FD-DAB46A34BC32}" type="pres">
      <dgm:prSet presAssocID="{9A9E5118-BF51-4A91-BA7E-2E91B0F2A83E}" presName="root2" presStyleCnt="0"/>
      <dgm:spPr/>
    </dgm:pt>
    <dgm:pt modelId="{179EB509-A479-450A-B9B6-E8511C4D95FB}" type="pres">
      <dgm:prSet presAssocID="{9A9E5118-BF51-4A91-BA7E-2E91B0F2A83E}" presName="LevelTwoTextNode" presStyleLbl="node4" presStyleIdx="1" presStyleCnt="2" custScaleX="55049" custScaleY="64095">
        <dgm:presLayoutVars>
          <dgm:chPref val="3"/>
        </dgm:presLayoutVars>
      </dgm:prSet>
      <dgm:spPr/>
    </dgm:pt>
    <dgm:pt modelId="{5BFF8498-6047-4A40-BBB8-691F9CC200E5}" type="pres">
      <dgm:prSet presAssocID="{9A9E5118-BF51-4A91-BA7E-2E91B0F2A83E}" presName="level3hierChild" presStyleCnt="0"/>
      <dgm:spPr/>
    </dgm:pt>
  </dgm:ptLst>
  <dgm:cxnLst>
    <dgm:cxn modelId="{720F2F0D-75E2-4C65-81E9-1C80D3CE3AA7}" srcId="{F8FEEBF0-8DEF-4E9B-A10C-669066CC0096}" destId="{95BF41D2-07BC-4643-892F-44565322EB9C}" srcOrd="0" destOrd="0" parTransId="{E893CA1B-F8DD-41AE-B566-55E886F81EAF}" sibTransId="{FAE94028-CB79-4562-827B-08237E0DD9F4}"/>
    <dgm:cxn modelId="{76BD982B-D7FD-44C6-A79D-E50148E7A2B0}" type="presOf" srcId="{AE008563-269D-4007-B057-E2049F14D11D}" destId="{369825B9-3340-4347-AED1-EB422AB88860}" srcOrd="0" destOrd="0" presId="urn:microsoft.com/office/officeart/2005/8/layout/hierarchy2"/>
    <dgm:cxn modelId="{E77B3038-CB43-4A28-B6D3-6C0C16BBFAB9}" type="presOf" srcId="{0236F94A-34AE-40C5-A9BE-4BB6CB4CA70F}" destId="{9B39A2CE-2F4A-47EF-8A09-DFC94FCB049F}" srcOrd="0" destOrd="0" presId="urn:microsoft.com/office/officeart/2005/8/layout/hierarchy2"/>
    <dgm:cxn modelId="{638E633B-E8E6-402A-81A3-E72F95D4E943}" srcId="{31A652BD-C105-4F45-8FFF-7F5738CFEF87}" destId="{6E26B7C3-8132-45ED-B3D2-0A1983010956}" srcOrd="1" destOrd="0" parTransId="{AE008563-269D-4007-B057-E2049F14D11D}" sibTransId="{5C8CC169-CDF4-4EE8-84CE-DA9434E13260}"/>
    <dgm:cxn modelId="{34173161-7214-4D6E-8FF9-F508C21A8B57}" type="presOf" srcId="{0236F94A-34AE-40C5-A9BE-4BB6CB4CA70F}" destId="{F87E73DC-0729-4A73-97D0-D32AF7B8B070}" srcOrd="1" destOrd="0" presId="urn:microsoft.com/office/officeart/2005/8/layout/hierarchy2"/>
    <dgm:cxn modelId="{5B206261-4E22-423B-BCD9-D5E8239B0A80}" type="presOf" srcId="{EC47D097-D336-4DCD-9C1B-8DDA80F4B90D}" destId="{BE452439-B4FB-423F-BD46-C5DD690A2F3C}" srcOrd="0" destOrd="0" presId="urn:microsoft.com/office/officeart/2005/8/layout/hierarchy2"/>
    <dgm:cxn modelId="{50A92742-D32F-4F6B-A276-03DD7F27AB21}" srcId="{53078756-586A-4E96-AF08-B540406F6E44}" destId="{07795E00-2738-46FA-AD74-07D2AD379BF2}" srcOrd="1" destOrd="0" parTransId="{0236F94A-34AE-40C5-A9BE-4BB6CB4CA70F}" sibTransId="{A13C8E91-0053-488C-8FAD-63ADB199FC3A}"/>
    <dgm:cxn modelId="{EBABD36A-84A9-4029-9158-C32AFAD83446}" srcId="{53078756-586A-4E96-AF08-B540406F6E44}" destId="{B6FCE35D-74FF-40C2-BC3C-04559C5BDCD5}" srcOrd="0" destOrd="0" parTransId="{EC47D097-D336-4DCD-9C1B-8DDA80F4B90D}" sibTransId="{377EF884-271E-4B5F-BCD8-4AB5A027F022}"/>
    <dgm:cxn modelId="{1CA3056B-A67F-4792-A40D-E5E3BA642556}" type="presOf" srcId="{AE008563-269D-4007-B057-E2049F14D11D}" destId="{F9AED9AF-1576-43C4-A23B-B38D110E09E3}" srcOrd="1" destOrd="0" presId="urn:microsoft.com/office/officeart/2005/8/layout/hierarchy2"/>
    <dgm:cxn modelId="{2561474C-53F8-4615-AE45-77A793C60B6C}" type="presOf" srcId="{8EEFD694-0419-4277-9786-27A6EDE6667A}" destId="{F8637DB1-3F6A-4083-A2B1-DEF4F10D8B6F}" srcOrd="1" destOrd="0" presId="urn:microsoft.com/office/officeart/2005/8/layout/hierarchy2"/>
    <dgm:cxn modelId="{5ABA4F4C-0B6D-4164-905B-E6AC3DCD0FAC}" type="presOf" srcId="{8EEFD694-0419-4277-9786-27A6EDE6667A}" destId="{D8970D35-4680-4E2D-B9B4-6526F2A363E7}" srcOrd="0" destOrd="0" presId="urn:microsoft.com/office/officeart/2005/8/layout/hierarchy2"/>
    <dgm:cxn modelId="{C78FD14E-F498-4D02-9CB0-EB874E45A5A2}" type="presOf" srcId="{BF9B40CF-BBFC-4E29-8915-1654D2FFD6E8}" destId="{0EB91BCA-1512-4A06-BABD-CE23CBEE11AA}" srcOrd="0" destOrd="0" presId="urn:microsoft.com/office/officeart/2005/8/layout/hierarchy2"/>
    <dgm:cxn modelId="{FF7D0071-2F4C-4B25-B975-D63B8DE00DF3}" srcId="{CFC15A40-909B-4C98-BA13-538AFE33B612}" destId="{31A652BD-C105-4F45-8FFF-7F5738CFEF87}" srcOrd="0" destOrd="0" parTransId="{9AD7FB81-899D-421B-A0EE-09E390104DFC}" sibTransId="{FD5B3392-7C21-42F4-AFC6-AD1577B70CDD}"/>
    <dgm:cxn modelId="{A113C875-93AA-4F65-890C-0163A046619F}" srcId="{6E26B7C3-8132-45ED-B3D2-0A1983010956}" destId="{AFC375AA-3C68-4042-B459-520D6C083AE0}" srcOrd="1" destOrd="0" parTransId="{A2F13FE0-8AB1-4F2B-B707-41BC4EBD911B}" sibTransId="{94996377-ED5C-47C8-ABB7-B8752F7D4A1B}"/>
    <dgm:cxn modelId="{89B97A57-400A-48D9-9CF0-1808CCC06715}" srcId="{6E26B7C3-8132-45ED-B3D2-0A1983010956}" destId="{F8FEEBF0-8DEF-4E9B-A10C-669066CC0096}" srcOrd="0" destOrd="0" parTransId="{BF9B40CF-BBFC-4E29-8915-1654D2FFD6E8}" sibTransId="{FB5A5843-3015-4DF3-AB2B-15D81C1E2A4E}"/>
    <dgm:cxn modelId="{E5EB365A-8635-4552-B197-88E9D7BED2EA}" type="presOf" srcId="{6D8A361A-C1EB-46E2-90A3-F65D6F6432F9}" destId="{F9519AAB-28C1-44A1-89A5-842350AC2D14}" srcOrd="0" destOrd="0" presId="urn:microsoft.com/office/officeart/2005/8/layout/hierarchy2"/>
    <dgm:cxn modelId="{D61F8D7C-F3E0-4C7C-A201-877B8CADC281}" type="presOf" srcId="{AFC375AA-3C68-4042-B459-520D6C083AE0}" destId="{5FA0E1C4-C70E-4BD1-B3E0-3B5F7212B7B2}" srcOrd="0" destOrd="0" presId="urn:microsoft.com/office/officeart/2005/8/layout/hierarchy2"/>
    <dgm:cxn modelId="{BC282689-4732-4175-B1C6-F15BCD915B93}" type="presOf" srcId="{53078756-586A-4E96-AF08-B540406F6E44}" destId="{740161AD-6313-460B-AFB0-3F98322E1B30}" srcOrd="0" destOrd="0" presId="urn:microsoft.com/office/officeart/2005/8/layout/hierarchy2"/>
    <dgm:cxn modelId="{51D3568D-4CE1-44F3-A24F-BD2B790BB5BF}" type="presOf" srcId="{9A9E5118-BF51-4A91-BA7E-2E91B0F2A83E}" destId="{179EB509-A479-450A-B9B6-E8511C4D95FB}" srcOrd="0" destOrd="0" presId="urn:microsoft.com/office/officeart/2005/8/layout/hierarchy2"/>
    <dgm:cxn modelId="{24B3919E-AEBF-460B-A8F0-EFBF9D093A7A}" srcId="{31A652BD-C105-4F45-8FFF-7F5738CFEF87}" destId="{53078756-586A-4E96-AF08-B540406F6E44}" srcOrd="0" destOrd="0" parTransId="{8EEFD694-0419-4277-9786-27A6EDE6667A}" sibTransId="{2DB31F62-D10C-415A-9077-7BA576D7606A}"/>
    <dgm:cxn modelId="{97B704A1-2008-4FED-A456-D739478FEE22}" type="presOf" srcId="{6E26B7C3-8132-45ED-B3D2-0A1983010956}" destId="{233B3787-37A8-4E3B-9986-39E57B6C12A4}" srcOrd="0" destOrd="0" presId="urn:microsoft.com/office/officeart/2005/8/layout/hierarchy2"/>
    <dgm:cxn modelId="{D3E98AA2-B955-4F26-817B-A1549235EE04}" type="presOf" srcId="{B6FCE35D-74FF-40C2-BC3C-04559C5BDCD5}" destId="{B0529954-88DD-4386-9F9F-E85C529C8F6F}" srcOrd="0" destOrd="0" presId="urn:microsoft.com/office/officeart/2005/8/layout/hierarchy2"/>
    <dgm:cxn modelId="{E4BC49A8-5A64-431B-A20F-1B064B9785D8}" type="presOf" srcId="{BF9B40CF-BBFC-4E29-8915-1654D2FFD6E8}" destId="{20C5E590-2C60-4C51-A4AA-EC5D1F07672A}" srcOrd="1" destOrd="0" presId="urn:microsoft.com/office/officeart/2005/8/layout/hierarchy2"/>
    <dgm:cxn modelId="{516176AB-F938-47B5-98B6-3201E96826CC}" type="presOf" srcId="{6D8A361A-C1EB-46E2-90A3-F65D6F6432F9}" destId="{B170B802-0043-4CAC-8E98-CA6D4E97B6DB}" srcOrd="1" destOrd="0" presId="urn:microsoft.com/office/officeart/2005/8/layout/hierarchy2"/>
    <dgm:cxn modelId="{C86171B7-3F99-4030-80DD-30242457F566}" srcId="{AFC375AA-3C68-4042-B459-520D6C083AE0}" destId="{9A9E5118-BF51-4A91-BA7E-2E91B0F2A83E}" srcOrd="0" destOrd="0" parTransId="{6D8A361A-C1EB-46E2-90A3-F65D6F6432F9}" sibTransId="{D447A28D-F46A-4F25-B06B-3018E68AFC0B}"/>
    <dgm:cxn modelId="{4E012CC7-042C-4851-8716-A430596291FF}" type="presOf" srcId="{E893CA1B-F8DD-41AE-B566-55E886F81EAF}" destId="{12C9DFCF-D57F-4F3D-8C53-D9DC0F7CAF8B}" srcOrd="0" destOrd="0" presId="urn:microsoft.com/office/officeart/2005/8/layout/hierarchy2"/>
    <dgm:cxn modelId="{9C2CDDCD-49F0-4246-AB08-9A9FC93B56B7}" type="presOf" srcId="{31A652BD-C105-4F45-8FFF-7F5738CFEF87}" destId="{89DC061A-514A-4DD9-9CEC-B9277ACFCF02}" srcOrd="0" destOrd="0" presId="urn:microsoft.com/office/officeart/2005/8/layout/hierarchy2"/>
    <dgm:cxn modelId="{70EE57E1-9C9B-47BA-B6FF-C359C0A65A6C}" type="presOf" srcId="{F8FEEBF0-8DEF-4E9B-A10C-669066CC0096}" destId="{AC69EDD4-CF2D-438A-9924-87101A69725D}" srcOrd="0" destOrd="0" presId="urn:microsoft.com/office/officeart/2005/8/layout/hierarchy2"/>
    <dgm:cxn modelId="{B5709BE1-BFC9-4B1E-B4A7-5195F640C0A1}" type="presOf" srcId="{A2F13FE0-8AB1-4F2B-B707-41BC4EBD911B}" destId="{D6EA3215-4F99-4F79-A1BF-C1BFED2C3F43}" srcOrd="0" destOrd="0" presId="urn:microsoft.com/office/officeart/2005/8/layout/hierarchy2"/>
    <dgm:cxn modelId="{1CA4B3E3-F01B-4DBC-AC3B-E66B7300B6BF}" type="presOf" srcId="{95BF41D2-07BC-4643-892F-44565322EB9C}" destId="{3AEB2886-C8FC-45C4-8076-95155C103B17}" srcOrd="0" destOrd="0" presId="urn:microsoft.com/office/officeart/2005/8/layout/hierarchy2"/>
    <dgm:cxn modelId="{C4ED0CE9-11F6-4649-8EEA-26F0A9550FC8}" type="presOf" srcId="{A2F13FE0-8AB1-4F2B-B707-41BC4EBD911B}" destId="{9F1DFE4C-08FF-4E13-B96E-45288E4240B8}" srcOrd="1" destOrd="0" presId="urn:microsoft.com/office/officeart/2005/8/layout/hierarchy2"/>
    <dgm:cxn modelId="{E71894EA-532E-4EBF-A471-C7162E74C371}" type="presOf" srcId="{07795E00-2738-46FA-AD74-07D2AD379BF2}" destId="{3D8B479A-C930-4223-BC00-2430E601A469}" srcOrd="0" destOrd="0" presId="urn:microsoft.com/office/officeart/2005/8/layout/hierarchy2"/>
    <dgm:cxn modelId="{DA9093F6-58AF-42F9-8681-2285C76A7873}" type="presOf" srcId="{E893CA1B-F8DD-41AE-B566-55E886F81EAF}" destId="{DD9B406B-278A-4560-9C97-ECAFB81EC39D}" srcOrd="1" destOrd="0" presId="urn:microsoft.com/office/officeart/2005/8/layout/hierarchy2"/>
    <dgm:cxn modelId="{80A84AFB-0C49-43A1-B518-9ADB788913A1}" type="presOf" srcId="{CFC15A40-909B-4C98-BA13-538AFE33B612}" destId="{E74146FA-30B2-4738-B9D1-09E1DB576672}" srcOrd="0" destOrd="0" presId="urn:microsoft.com/office/officeart/2005/8/layout/hierarchy2"/>
    <dgm:cxn modelId="{1EFD21FE-8450-4FAA-A6EF-40B863A7610F}" type="presOf" srcId="{EC47D097-D336-4DCD-9C1B-8DDA80F4B90D}" destId="{5E80F682-E133-4FD3-A376-4E215F7CD51F}" srcOrd="1" destOrd="0" presId="urn:microsoft.com/office/officeart/2005/8/layout/hierarchy2"/>
    <dgm:cxn modelId="{5FF18E2F-DD24-40DB-81A3-BF14F4DB6708}" type="presParOf" srcId="{E74146FA-30B2-4738-B9D1-09E1DB576672}" destId="{E412BC2B-6396-4591-9976-86018F2156AB}" srcOrd="0" destOrd="0" presId="urn:microsoft.com/office/officeart/2005/8/layout/hierarchy2"/>
    <dgm:cxn modelId="{704BEDEF-F7A3-4D99-828C-2042CB3A91C5}" type="presParOf" srcId="{E412BC2B-6396-4591-9976-86018F2156AB}" destId="{89DC061A-514A-4DD9-9CEC-B9277ACFCF02}" srcOrd="0" destOrd="0" presId="urn:microsoft.com/office/officeart/2005/8/layout/hierarchy2"/>
    <dgm:cxn modelId="{CD8B1F92-DBA2-4B8B-875A-F4BC13AE41E4}" type="presParOf" srcId="{E412BC2B-6396-4591-9976-86018F2156AB}" destId="{54EC0C80-9BCD-4AB8-9A78-2034FD17E904}" srcOrd="1" destOrd="0" presId="urn:microsoft.com/office/officeart/2005/8/layout/hierarchy2"/>
    <dgm:cxn modelId="{5EADC9E9-6F03-4BDB-89A3-F780E96BA1D8}" type="presParOf" srcId="{54EC0C80-9BCD-4AB8-9A78-2034FD17E904}" destId="{D8970D35-4680-4E2D-B9B4-6526F2A363E7}" srcOrd="0" destOrd="0" presId="urn:microsoft.com/office/officeart/2005/8/layout/hierarchy2"/>
    <dgm:cxn modelId="{873FB251-FBF3-4357-A41E-950B7B90B615}" type="presParOf" srcId="{D8970D35-4680-4E2D-B9B4-6526F2A363E7}" destId="{F8637DB1-3F6A-4083-A2B1-DEF4F10D8B6F}" srcOrd="0" destOrd="0" presId="urn:microsoft.com/office/officeart/2005/8/layout/hierarchy2"/>
    <dgm:cxn modelId="{DB3BB09E-DAEE-4A0B-B3F5-75B9FF7B294F}" type="presParOf" srcId="{54EC0C80-9BCD-4AB8-9A78-2034FD17E904}" destId="{34386195-0A65-4C89-9A24-B5C6F80686C5}" srcOrd="1" destOrd="0" presId="urn:microsoft.com/office/officeart/2005/8/layout/hierarchy2"/>
    <dgm:cxn modelId="{7DC9B53F-4D71-490C-B19C-820080B1A8DF}" type="presParOf" srcId="{34386195-0A65-4C89-9A24-B5C6F80686C5}" destId="{740161AD-6313-460B-AFB0-3F98322E1B30}" srcOrd="0" destOrd="0" presId="urn:microsoft.com/office/officeart/2005/8/layout/hierarchy2"/>
    <dgm:cxn modelId="{BBDE721F-D109-4FD6-ABCA-B3C5021BB09B}" type="presParOf" srcId="{34386195-0A65-4C89-9A24-B5C6F80686C5}" destId="{53FBB819-BF86-4AB4-89B8-513AC1E50235}" srcOrd="1" destOrd="0" presId="urn:microsoft.com/office/officeart/2005/8/layout/hierarchy2"/>
    <dgm:cxn modelId="{8645FA4F-9D87-44D3-B2EF-7CFE7A0948A8}" type="presParOf" srcId="{53FBB819-BF86-4AB4-89B8-513AC1E50235}" destId="{BE452439-B4FB-423F-BD46-C5DD690A2F3C}" srcOrd="0" destOrd="0" presId="urn:microsoft.com/office/officeart/2005/8/layout/hierarchy2"/>
    <dgm:cxn modelId="{512C718E-A7DA-419D-9032-01697003CE5B}" type="presParOf" srcId="{BE452439-B4FB-423F-BD46-C5DD690A2F3C}" destId="{5E80F682-E133-4FD3-A376-4E215F7CD51F}" srcOrd="0" destOrd="0" presId="urn:microsoft.com/office/officeart/2005/8/layout/hierarchy2"/>
    <dgm:cxn modelId="{CA2FD485-C43C-410C-92DE-C0AF4ED2F6EB}" type="presParOf" srcId="{53FBB819-BF86-4AB4-89B8-513AC1E50235}" destId="{BAC42D32-00C8-4271-8811-D3F152A0F4E7}" srcOrd="1" destOrd="0" presId="urn:microsoft.com/office/officeart/2005/8/layout/hierarchy2"/>
    <dgm:cxn modelId="{38D225CE-0F8C-422D-9B8F-A0FD3E887C31}" type="presParOf" srcId="{BAC42D32-00C8-4271-8811-D3F152A0F4E7}" destId="{B0529954-88DD-4386-9F9F-E85C529C8F6F}" srcOrd="0" destOrd="0" presId="urn:microsoft.com/office/officeart/2005/8/layout/hierarchy2"/>
    <dgm:cxn modelId="{FA3DF876-C2AC-4269-B3E2-6B8CCCBD8818}" type="presParOf" srcId="{BAC42D32-00C8-4271-8811-D3F152A0F4E7}" destId="{20AF9036-CC6C-4CD5-B21B-0F7F6FE90699}" srcOrd="1" destOrd="0" presId="urn:microsoft.com/office/officeart/2005/8/layout/hierarchy2"/>
    <dgm:cxn modelId="{7E8F9E62-534B-46A0-A6A9-FC1ABD7CF798}" type="presParOf" srcId="{53FBB819-BF86-4AB4-89B8-513AC1E50235}" destId="{9B39A2CE-2F4A-47EF-8A09-DFC94FCB049F}" srcOrd="2" destOrd="0" presId="urn:microsoft.com/office/officeart/2005/8/layout/hierarchy2"/>
    <dgm:cxn modelId="{24E0492B-6F4A-4834-9B7B-F9D5536B8DB0}" type="presParOf" srcId="{9B39A2CE-2F4A-47EF-8A09-DFC94FCB049F}" destId="{F87E73DC-0729-4A73-97D0-D32AF7B8B070}" srcOrd="0" destOrd="0" presId="urn:microsoft.com/office/officeart/2005/8/layout/hierarchy2"/>
    <dgm:cxn modelId="{A8763E23-B266-4AB0-9375-0DBF9743CB29}" type="presParOf" srcId="{53FBB819-BF86-4AB4-89B8-513AC1E50235}" destId="{88796AF4-D87B-4B54-AAC0-3CF397446395}" srcOrd="3" destOrd="0" presId="urn:microsoft.com/office/officeart/2005/8/layout/hierarchy2"/>
    <dgm:cxn modelId="{F8063B86-4E87-471A-9279-3C5AB916CECA}" type="presParOf" srcId="{88796AF4-D87B-4B54-AAC0-3CF397446395}" destId="{3D8B479A-C930-4223-BC00-2430E601A469}" srcOrd="0" destOrd="0" presId="urn:microsoft.com/office/officeart/2005/8/layout/hierarchy2"/>
    <dgm:cxn modelId="{66E536DF-C4F8-45AB-8830-635F19BF7DC1}" type="presParOf" srcId="{88796AF4-D87B-4B54-AAC0-3CF397446395}" destId="{02D6B84A-8E79-4588-BE73-C3C5096A2521}" srcOrd="1" destOrd="0" presId="urn:microsoft.com/office/officeart/2005/8/layout/hierarchy2"/>
    <dgm:cxn modelId="{92851EBC-F7A9-4815-8EC2-C35E6BDB6DB2}" type="presParOf" srcId="{54EC0C80-9BCD-4AB8-9A78-2034FD17E904}" destId="{369825B9-3340-4347-AED1-EB422AB88860}" srcOrd="2" destOrd="0" presId="urn:microsoft.com/office/officeart/2005/8/layout/hierarchy2"/>
    <dgm:cxn modelId="{600399A2-459B-40CE-AF76-0AAAAC071639}" type="presParOf" srcId="{369825B9-3340-4347-AED1-EB422AB88860}" destId="{F9AED9AF-1576-43C4-A23B-B38D110E09E3}" srcOrd="0" destOrd="0" presId="urn:microsoft.com/office/officeart/2005/8/layout/hierarchy2"/>
    <dgm:cxn modelId="{1A15F920-D561-47DA-B41F-EAE42B0132C9}" type="presParOf" srcId="{54EC0C80-9BCD-4AB8-9A78-2034FD17E904}" destId="{8BB5DB37-4B45-4282-914F-DDD34E873DF2}" srcOrd="3" destOrd="0" presId="urn:microsoft.com/office/officeart/2005/8/layout/hierarchy2"/>
    <dgm:cxn modelId="{DBA618BA-01BE-4AEB-BD0B-26D9223753EB}" type="presParOf" srcId="{8BB5DB37-4B45-4282-914F-DDD34E873DF2}" destId="{233B3787-37A8-4E3B-9986-39E57B6C12A4}" srcOrd="0" destOrd="0" presId="urn:microsoft.com/office/officeart/2005/8/layout/hierarchy2"/>
    <dgm:cxn modelId="{438D9461-1939-4C18-826D-E4FA04963F7F}" type="presParOf" srcId="{8BB5DB37-4B45-4282-914F-DDD34E873DF2}" destId="{74A59C6F-808E-4A9D-8FA8-F8AE9C406A07}" srcOrd="1" destOrd="0" presId="urn:microsoft.com/office/officeart/2005/8/layout/hierarchy2"/>
    <dgm:cxn modelId="{3619BEF5-3108-4B8C-9775-912D17EB6537}" type="presParOf" srcId="{74A59C6F-808E-4A9D-8FA8-F8AE9C406A07}" destId="{0EB91BCA-1512-4A06-BABD-CE23CBEE11AA}" srcOrd="0" destOrd="0" presId="urn:microsoft.com/office/officeart/2005/8/layout/hierarchy2"/>
    <dgm:cxn modelId="{66571D5B-6B8E-4D0B-9606-FF548FE5E281}" type="presParOf" srcId="{0EB91BCA-1512-4A06-BABD-CE23CBEE11AA}" destId="{20C5E590-2C60-4C51-A4AA-EC5D1F07672A}" srcOrd="0" destOrd="0" presId="urn:microsoft.com/office/officeart/2005/8/layout/hierarchy2"/>
    <dgm:cxn modelId="{6BA482F8-7E18-491E-AC40-C86079623CB1}" type="presParOf" srcId="{74A59C6F-808E-4A9D-8FA8-F8AE9C406A07}" destId="{90B08156-C1A1-4D87-B3E2-F84A2834B4F2}" srcOrd="1" destOrd="0" presId="urn:microsoft.com/office/officeart/2005/8/layout/hierarchy2"/>
    <dgm:cxn modelId="{BD629637-A90A-4310-88C4-A2DBACE05BE6}" type="presParOf" srcId="{90B08156-C1A1-4D87-B3E2-F84A2834B4F2}" destId="{AC69EDD4-CF2D-438A-9924-87101A69725D}" srcOrd="0" destOrd="0" presId="urn:microsoft.com/office/officeart/2005/8/layout/hierarchy2"/>
    <dgm:cxn modelId="{71FD921F-ED11-488F-A2AA-93B296CFB85A}" type="presParOf" srcId="{90B08156-C1A1-4D87-B3E2-F84A2834B4F2}" destId="{96B3CABD-C3AC-44B7-AE9A-573273977302}" srcOrd="1" destOrd="0" presId="urn:microsoft.com/office/officeart/2005/8/layout/hierarchy2"/>
    <dgm:cxn modelId="{DC586A37-EE67-4AF9-9653-14E43DE00613}" type="presParOf" srcId="{96B3CABD-C3AC-44B7-AE9A-573273977302}" destId="{12C9DFCF-D57F-4F3D-8C53-D9DC0F7CAF8B}" srcOrd="0" destOrd="0" presId="urn:microsoft.com/office/officeart/2005/8/layout/hierarchy2"/>
    <dgm:cxn modelId="{6E53BC14-CBCF-4DAE-83F5-5C2CC942E881}" type="presParOf" srcId="{12C9DFCF-D57F-4F3D-8C53-D9DC0F7CAF8B}" destId="{DD9B406B-278A-4560-9C97-ECAFB81EC39D}" srcOrd="0" destOrd="0" presId="urn:microsoft.com/office/officeart/2005/8/layout/hierarchy2"/>
    <dgm:cxn modelId="{F00E684E-8CE4-42EA-BA74-E4F7E65FA8EA}" type="presParOf" srcId="{96B3CABD-C3AC-44B7-AE9A-573273977302}" destId="{8984FD2C-F0FE-45C6-AB33-32DC243C2580}" srcOrd="1" destOrd="0" presId="urn:microsoft.com/office/officeart/2005/8/layout/hierarchy2"/>
    <dgm:cxn modelId="{747AC18A-BF01-4492-A7F5-A9AAB6DBF2EB}" type="presParOf" srcId="{8984FD2C-F0FE-45C6-AB33-32DC243C2580}" destId="{3AEB2886-C8FC-45C4-8076-95155C103B17}" srcOrd="0" destOrd="0" presId="urn:microsoft.com/office/officeart/2005/8/layout/hierarchy2"/>
    <dgm:cxn modelId="{4AFFD7A5-438C-44D7-BF4D-33F46C35BD62}" type="presParOf" srcId="{8984FD2C-F0FE-45C6-AB33-32DC243C2580}" destId="{EE3267C7-F198-43CF-87F7-EAE0306DE75E}" srcOrd="1" destOrd="0" presId="urn:microsoft.com/office/officeart/2005/8/layout/hierarchy2"/>
    <dgm:cxn modelId="{C5A287A8-E526-4D23-883C-CC9A743B6921}" type="presParOf" srcId="{74A59C6F-808E-4A9D-8FA8-F8AE9C406A07}" destId="{D6EA3215-4F99-4F79-A1BF-C1BFED2C3F43}" srcOrd="2" destOrd="0" presId="urn:microsoft.com/office/officeart/2005/8/layout/hierarchy2"/>
    <dgm:cxn modelId="{E9CEBE38-6AA4-41C8-B84E-F8C5B23BBA55}" type="presParOf" srcId="{D6EA3215-4F99-4F79-A1BF-C1BFED2C3F43}" destId="{9F1DFE4C-08FF-4E13-B96E-45288E4240B8}" srcOrd="0" destOrd="0" presId="urn:microsoft.com/office/officeart/2005/8/layout/hierarchy2"/>
    <dgm:cxn modelId="{913BD533-45FC-46BD-A301-43ADBB69EB15}" type="presParOf" srcId="{74A59C6F-808E-4A9D-8FA8-F8AE9C406A07}" destId="{1222890C-D05E-4F5A-8190-7D8DFB0A4D14}" srcOrd="3" destOrd="0" presId="urn:microsoft.com/office/officeart/2005/8/layout/hierarchy2"/>
    <dgm:cxn modelId="{0E5A6594-3341-4EDC-896E-7CAA23F85D68}" type="presParOf" srcId="{1222890C-D05E-4F5A-8190-7D8DFB0A4D14}" destId="{5FA0E1C4-C70E-4BD1-B3E0-3B5F7212B7B2}" srcOrd="0" destOrd="0" presId="urn:microsoft.com/office/officeart/2005/8/layout/hierarchy2"/>
    <dgm:cxn modelId="{8F7ED0F7-E47F-416E-8827-B3C773C16ED1}" type="presParOf" srcId="{1222890C-D05E-4F5A-8190-7D8DFB0A4D14}" destId="{CDF8CE99-63EC-4A84-B2EC-43748AD3691F}" srcOrd="1" destOrd="0" presId="urn:microsoft.com/office/officeart/2005/8/layout/hierarchy2"/>
    <dgm:cxn modelId="{DBC93FAE-AB91-4150-A662-74E91D7C4F99}" type="presParOf" srcId="{CDF8CE99-63EC-4A84-B2EC-43748AD3691F}" destId="{F9519AAB-28C1-44A1-89A5-842350AC2D14}" srcOrd="0" destOrd="0" presId="urn:microsoft.com/office/officeart/2005/8/layout/hierarchy2"/>
    <dgm:cxn modelId="{642C3197-6BEC-4629-940C-887E59BC9156}" type="presParOf" srcId="{F9519AAB-28C1-44A1-89A5-842350AC2D14}" destId="{B170B802-0043-4CAC-8E98-CA6D4E97B6DB}" srcOrd="0" destOrd="0" presId="urn:microsoft.com/office/officeart/2005/8/layout/hierarchy2"/>
    <dgm:cxn modelId="{9F8DA627-DB11-4AC1-9803-7C906655F981}" type="presParOf" srcId="{CDF8CE99-63EC-4A84-B2EC-43748AD3691F}" destId="{C7B10EF0-8905-43A5-B9FD-DAB46A34BC32}" srcOrd="1" destOrd="0" presId="urn:microsoft.com/office/officeart/2005/8/layout/hierarchy2"/>
    <dgm:cxn modelId="{05E1D58C-3FA4-4CF7-84B0-54B6A8623AA6}" type="presParOf" srcId="{C7B10EF0-8905-43A5-B9FD-DAB46A34BC32}" destId="{179EB509-A479-450A-B9B6-E8511C4D95FB}" srcOrd="0" destOrd="0" presId="urn:microsoft.com/office/officeart/2005/8/layout/hierarchy2"/>
    <dgm:cxn modelId="{2B19B1D6-E764-4369-944B-11072BB25F24}" type="presParOf" srcId="{C7B10EF0-8905-43A5-B9FD-DAB46A34BC32}" destId="{5BFF8498-6047-4A40-BBB8-691F9CC200E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C84FFC-C064-48E6-8FBF-7B7E42A6E414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72197FA-35A7-44BF-B445-86D19C3A9A02}">
      <dgm:prSet phldrT="[Testo]"/>
      <dgm:spPr/>
      <dgm:t>
        <a:bodyPr/>
        <a:lstStyle/>
        <a:p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Ground-Tracks</a:t>
          </a:r>
        </a:p>
      </dgm:t>
    </dgm:pt>
    <dgm:pt modelId="{080870FC-7F28-457F-8238-8CC1E98E4697}" type="parTrans" cxnId="{5E1D506F-F634-49BB-8980-DBD148B92F25}">
      <dgm:prSet/>
      <dgm:spPr/>
      <dgm:t>
        <a:bodyPr/>
        <a:lstStyle/>
        <a:p>
          <a:endParaRPr lang="it-IT"/>
        </a:p>
      </dgm:t>
    </dgm:pt>
    <dgm:pt modelId="{3C821FF9-6799-4188-A7B1-4526D0A5D01F}" type="sibTrans" cxnId="{5E1D506F-F634-49BB-8980-DBD148B92F25}">
      <dgm:prSet/>
      <dgm:spPr/>
      <dgm:t>
        <a:bodyPr/>
        <a:lstStyle/>
        <a:p>
          <a:endParaRPr lang="it-IT"/>
        </a:p>
      </dgm:t>
    </dgm:pt>
    <dgm:pt modelId="{F45180F7-DB1A-4C9F-8037-DAD0C67F4334}">
      <dgm:prSet phldrT="[Testo]"/>
      <dgm:spPr/>
      <dgm:t>
        <a:bodyPr/>
        <a:lstStyle/>
        <a:p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Projection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satellite’s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orbit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on Earth for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both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unperturbed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and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perturbed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case</a:t>
          </a:r>
        </a:p>
      </dgm:t>
    </dgm:pt>
    <dgm:pt modelId="{A73646A1-8105-48B2-8D9A-B1F72F52D76D}" type="parTrans" cxnId="{006A7EAB-ADB9-4B3F-B8FD-701E5DF9C572}">
      <dgm:prSet/>
      <dgm:spPr/>
      <dgm:t>
        <a:bodyPr/>
        <a:lstStyle/>
        <a:p>
          <a:endParaRPr lang="it-IT"/>
        </a:p>
      </dgm:t>
    </dgm:pt>
    <dgm:pt modelId="{E7801CB7-FAB8-42C7-B521-D7BBF29AE846}" type="sibTrans" cxnId="{006A7EAB-ADB9-4B3F-B8FD-701E5DF9C572}">
      <dgm:prSet/>
      <dgm:spPr/>
      <dgm:t>
        <a:bodyPr/>
        <a:lstStyle/>
        <a:p>
          <a:endParaRPr lang="it-IT"/>
        </a:p>
      </dgm:t>
    </dgm:pt>
    <dgm:pt modelId="{215F4D57-7681-46B8-A900-DF5D679B117B}">
      <dgm:prSet phldrT="[Testo]"/>
      <dgm:spPr/>
      <dgm:t>
        <a:bodyPr/>
        <a:lstStyle/>
        <a:p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Orbit</a:t>
          </a:r>
          <a:r>
            <a:rPr lang="it-IT" dirty="0"/>
            <a:t>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Propagation</a:t>
          </a:r>
          <a:endParaRPr lang="it-IT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331B44-B4CC-4F39-A133-C16BF58425F4}" type="parTrans" cxnId="{67F1DB0C-913D-4892-89FB-473B96D1F8C3}">
      <dgm:prSet/>
      <dgm:spPr/>
      <dgm:t>
        <a:bodyPr/>
        <a:lstStyle/>
        <a:p>
          <a:endParaRPr lang="it-IT"/>
        </a:p>
      </dgm:t>
    </dgm:pt>
    <dgm:pt modelId="{B3DB9A61-539C-4C0D-83CC-32495CB87380}" type="sibTrans" cxnId="{67F1DB0C-913D-4892-89FB-473B96D1F8C3}">
      <dgm:prSet/>
      <dgm:spPr/>
      <dgm:t>
        <a:bodyPr/>
        <a:lstStyle/>
        <a:p>
          <a:endParaRPr lang="it-IT"/>
        </a:p>
      </dgm:t>
    </dgm:pt>
    <dgm:pt modelId="{921C06B3-C181-4E01-9A0F-47E1174ABBA5}">
      <dgm:prSet phldrT="[Testo]"/>
      <dgm:spPr/>
      <dgm:t>
        <a:bodyPr/>
        <a:lstStyle/>
        <a:p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State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as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function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position and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velocity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vectors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integration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Cartesian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equations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motion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86EE4540-9628-4E59-97B6-EC77437CE292}" type="parTrans" cxnId="{26EE7118-FE33-4BB3-ADA7-7075335F39E6}">
      <dgm:prSet/>
      <dgm:spPr/>
      <dgm:t>
        <a:bodyPr/>
        <a:lstStyle/>
        <a:p>
          <a:endParaRPr lang="it-IT"/>
        </a:p>
      </dgm:t>
    </dgm:pt>
    <dgm:pt modelId="{42E40B11-7D7C-4939-8CB9-B4263A3C8B26}" type="sibTrans" cxnId="{26EE7118-FE33-4BB3-ADA7-7075335F39E6}">
      <dgm:prSet/>
      <dgm:spPr/>
      <dgm:t>
        <a:bodyPr/>
        <a:lstStyle/>
        <a:p>
          <a:endParaRPr lang="it-IT"/>
        </a:p>
      </dgm:t>
    </dgm:pt>
    <dgm:pt modelId="{A47E9B01-87F7-40A7-B083-DFEA49A3749A}">
      <dgm:prSet phldrT="[Testo]"/>
      <dgm:spPr/>
      <dgm:t>
        <a:bodyPr/>
        <a:lstStyle/>
        <a:p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State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as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function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Keplerian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elements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integration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Gauss 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planetary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equations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53B8823A-4074-42B3-A2FC-AD2B179494EB}" type="parTrans" cxnId="{C7E8615E-4A02-4E21-9DC6-538B6B5E536A}">
      <dgm:prSet/>
      <dgm:spPr/>
      <dgm:t>
        <a:bodyPr/>
        <a:lstStyle/>
        <a:p>
          <a:endParaRPr lang="it-IT"/>
        </a:p>
      </dgm:t>
    </dgm:pt>
    <dgm:pt modelId="{F0FF6E63-E823-4A58-9807-A3F8908E2616}" type="sibTrans" cxnId="{C7E8615E-4A02-4E21-9DC6-538B6B5E536A}">
      <dgm:prSet/>
      <dgm:spPr/>
      <dgm:t>
        <a:bodyPr/>
        <a:lstStyle/>
        <a:p>
          <a:endParaRPr lang="it-IT"/>
        </a:p>
      </dgm:t>
    </dgm:pt>
    <dgm:pt modelId="{12A30606-ADFF-4EA3-ACF7-076BA5E59AC6}">
      <dgm:prSet phldrT="[Testo]"/>
      <dgm:spPr/>
      <dgm:t>
        <a:bodyPr/>
        <a:lstStyle/>
        <a:p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Spectral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Frequency Analysis</a:t>
          </a:r>
        </a:p>
      </dgm:t>
    </dgm:pt>
    <dgm:pt modelId="{113670D7-F1B0-4543-9B8D-86D6A2D81EC0}" type="parTrans" cxnId="{29D152C7-30F8-4B15-8C3A-78D400C83FB6}">
      <dgm:prSet/>
      <dgm:spPr/>
      <dgm:t>
        <a:bodyPr/>
        <a:lstStyle/>
        <a:p>
          <a:endParaRPr lang="it-IT"/>
        </a:p>
      </dgm:t>
    </dgm:pt>
    <dgm:pt modelId="{D7FCD9F8-0C91-4867-BA61-504CFFE97558}" type="sibTrans" cxnId="{29D152C7-30F8-4B15-8C3A-78D400C83FB6}">
      <dgm:prSet/>
      <dgm:spPr/>
      <dgm:t>
        <a:bodyPr/>
        <a:lstStyle/>
        <a:p>
          <a:endParaRPr lang="it-IT"/>
        </a:p>
      </dgm:t>
    </dgm:pt>
    <dgm:pt modelId="{22FC1FB5-78CC-457C-A16B-DEBA7D0DBD69}">
      <dgm:prSet phldrT="[Testo]"/>
      <dgm:spPr/>
      <dgm:t>
        <a:bodyPr/>
        <a:lstStyle/>
        <a:p>
          <a:pPr>
            <a:buNone/>
          </a:pP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Filtering of the 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through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i="1" u="sng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movmean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low-pass filter</a:t>
          </a:r>
        </a:p>
      </dgm:t>
    </dgm:pt>
    <dgm:pt modelId="{A332B28B-09ED-47ED-A416-0A8815A8ED81}" type="parTrans" cxnId="{9EA61838-0CC6-4B04-98E1-732387EDBE63}">
      <dgm:prSet/>
      <dgm:spPr/>
      <dgm:t>
        <a:bodyPr/>
        <a:lstStyle/>
        <a:p>
          <a:endParaRPr lang="it-IT"/>
        </a:p>
      </dgm:t>
    </dgm:pt>
    <dgm:pt modelId="{C2E8EF43-E341-4A1F-8043-4FBDF2D1EDDA}" type="sibTrans" cxnId="{9EA61838-0CC6-4B04-98E1-732387EDBE63}">
      <dgm:prSet/>
      <dgm:spPr/>
      <dgm:t>
        <a:bodyPr/>
        <a:lstStyle/>
        <a:p>
          <a:endParaRPr lang="it-IT"/>
        </a:p>
      </dgm:t>
    </dgm:pt>
    <dgm:pt modelId="{10E7F1DD-4827-409B-B858-86A04BBB4A03}">
      <dgm:prSet phldrT="[Testo]"/>
      <dgm:spPr/>
      <dgm:t>
        <a:bodyPr/>
        <a:lstStyle/>
        <a:p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Short-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periodic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oscillations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it-IT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 T</a:t>
          </a:r>
        </a:p>
      </dgm:t>
    </dgm:pt>
    <dgm:pt modelId="{D871E642-80BE-4652-BB0E-07244EB69B95}" type="parTrans" cxnId="{C90852BE-E3BC-4CBC-8E11-B267A4727F87}">
      <dgm:prSet/>
      <dgm:spPr/>
      <dgm:t>
        <a:bodyPr/>
        <a:lstStyle/>
        <a:p>
          <a:endParaRPr lang="it-IT"/>
        </a:p>
      </dgm:t>
    </dgm:pt>
    <dgm:pt modelId="{B7FD2B90-ECFA-4A79-96F4-06F873B5C2E3}" type="sibTrans" cxnId="{C90852BE-E3BC-4CBC-8E11-B267A4727F87}">
      <dgm:prSet/>
      <dgm:spPr/>
      <dgm:t>
        <a:bodyPr/>
        <a:lstStyle/>
        <a:p>
          <a:endParaRPr lang="it-IT"/>
        </a:p>
      </dgm:t>
    </dgm:pt>
    <dgm:pt modelId="{EBCB88F0-D5B9-42BC-AF93-07164E459BD8}">
      <dgm:prSet/>
      <dgm:spPr/>
      <dgm:t>
        <a:bodyPr/>
        <a:lstStyle/>
        <a:p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Comparison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with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real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data</a:t>
          </a:r>
        </a:p>
      </dgm:t>
    </dgm:pt>
    <dgm:pt modelId="{658430AC-B1A1-49D2-BF34-2A1FC6C54AAE}" type="parTrans" cxnId="{6761C756-6518-495D-A1FF-9BFDBBF0244C}">
      <dgm:prSet/>
      <dgm:spPr/>
      <dgm:t>
        <a:bodyPr/>
        <a:lstStyle/>
        <a:p>
          <a:endParaRPr lang="it-IT"/>
        </a:p>
      </dgm:t>
    </dgm:pt>
    <dgm:pt modelId="{D42770D7-8F06-49CD-B045-7454F1254B1E}" type="sibTrans" cxnId="{6761C756-6518-495D-A1FF-9BFDBBF0244C}">
      <dgm:prSet/>
      <dgm:spPr/>
      <dgm:t>
        <a:bodyPr/>
        <a:lstStyle/>
        <a:p>
          <a:endParaRPr lang="it-IT"/>
        </a:p>
      </dgm:t>
    </dgm:pt>
    <dgm:pt modelId="{E5D71331-CFAF-4B72-9A89-D6A8AF776621}">
      <dgm:prSet phldrT="[Testo]"/>
      <dgm:spPr/>
      <dgm:t>
        <a:bodyPr/>
        <a:lstStyle/>
        <a:p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Long-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periodic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oscillations</a:t>
          </a:r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it-IT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15T</a:t>
          </a:r>
        </a:p>
      </dgm:t>
    </dgm:pt>
    <dgm:pt modelId="{1899320C-977A-41EB-8061-D208758247F6}" type="parTrans" cxnId="{B4A4C7D1-31B0-42ED-9341-BC4E4518B7C6}">
      <dgm:prSet/>
      <dgm:spPr/>
      <dgm:t>
        <a:bodyPr/>
        <a:lstStyle/>
        <a:p>
          <a:endParaRPr lang="it-IT"/>
        </a:p>
      </dgm:t>
    </dgm:pt>
    <dgm:pt modelId="{1F29B38F-AE6B-4FFB-A6FD-4F39C18CC91F}" type="sibTrans" cxnId="{B4A4C7D1-31B0-42ED-9341-BC4E4518B7C6}">
      <dgm:prSet/>
      <dgm:spPr/>
      <dgm:t>
        <a:bodyPr/>
        <a:lstStyle/>
        <a:p>
          <a:endParaRPr lang="it-IT"/>
        </a:p>
      </dgm:t>
    </dgm:pt>
    <dgm:pt modelId="{718935E5-D751-4E75-8557-8801076F749D}">
      <dgm:prSet/>
      <dgm:spPr/>
      <dgm:t>
        <a:bodyPr/>
        <a:lstStyle/>
        <a:p>
          <a:r>
            <a: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SKYNET 1 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(NORAD </a:t>
          </a:r>
          <a:r>
            <a:rPr lang="it-IT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Catalogue</a:t>
          </a:r>
          <a:r>
            <a: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ID: 4250)</a:t>
          </a:r>
        </a:p>
      </dgm:t>
    </dgm:pt>
    <dgm:pt modelId="{E785E1FC-BA9A-4B44-9276-B4E8AB1FD0F2}" type="parTrans" cxnId="{A8CF35DA-A933-4BDC-85F8-FE2A0FE24C3D}">
      <dgm:prSet/>
      <dgm:spPr/>
      <dgm:t>
        <a:bodyPr/>
        <a:lstStyle/>
        <a:p>
          <a:endParaRPr lang="it-IT"/>
        </a:p>
      </dgm:t>
    </dgm:pt>
    <dgm:pt modelId="{5AB8C88F-7633-457F-9BDC-FE4D020D21C8}" type="sibTrans" cxnId="{A8CF35DA-A933-4BDC-85F8-FE2A0FE24C3D}">
      <dgm:prSet/>
      <dgm:spPr/>
      <dgm:t>
        <a:bodyPr/>
        <a:lstStyle/>
        <a:p>
          <a:endParaRPr lang="it-IT"/>
        </a:p>
      </dgm:t>
    </dgm:pt>
    <dgm:pt modelId="{A510B765-A85E-4BE9-A779-E263034F70E6}">
      <dgm:prSet/>
      <dgm:spPr/>
      <dgm:t>
        <a:bodyPr/>
        <a:lstStyle/>
        <a:p>
          <a:pPr>
            <a:buNone/>
          </a:pPr>
          <a:endParaRPr lang="it-IT" dirty="0"/>
        </a:p>
      </dgm:t>
    </dgm:pt>
    <dgm:pt modelId="{808CB36F-8ADB-4826-9AE4-B508FE7A6A0F}" type="parTrans" cxnId="{C3D38821-79AC-40ED-AB92-57D84E0D374B}">
      <dgm:prSet/>
      <dgm:spPr/>
      <dgm:t>
        <a:bodyPr/>
        <a:lstStyle/>
        <a:p>
          <a:endParaRPr lang="it-IT"/>
        </a:p>
      </dgm:t>
    </dgm:pt>
    <dgm:pt modelId="{1CF6B52B-20C5-4D8C-84B5-C264E0BD0959}" type="sibTrans" cxnId="{C3D38821-79AC-40ED-AB92-57D84E0D374B}">
      <dgm:prSet/>
      <dgm:spPr/>
      <dgm:t>
        <a:bodyPr/>
        <a:lstStyle/>
        <a:p>
          <a:endParaRPr lang="it-IT"/>
        </a:p>
      </dgm:t>
    </dgm:pt>
    <dgm:pt modelId="{F2841228-94D3-44C8-BB2E-299D47C0B497}" type="pres">
      <dgm:prSet presAssocID="{46C84FFC-C064-48E6-8FBF-7B7E42A6E414}" presName="linearFlow" presStyleCnt="0">
        <dgm:presLayoutVars>
          <dgm:dir/>
          <dgm:animLvl val="lvl"/>
          <dgm:resizeHandles/>
        </dgm:presLayoutVars>
      </dgm:prSet>
      <dgm:spPr/>
    </dgm:pt>
    <dgm:pt modelId="{3DEF4E36-03C8-4310-9B41-78513346978F}" type="pres">
      <dgm:prSet presAssocID="{872197FA-35A7-44BF-B445-86D19C3A9A02}" presName="compositeNode" presStyleCnt="0">
        <dgm:presLayoutVars>
          <dgm:bulletEnabled val="1"/>
        </dgm:presLayoutVars>
      </dgm:prSet>
      <dgm:spPr/>
    </dgm:pt>
    <dgm:pt modelId="{C9E777AB-B600-4A70-8F88-37333424ADF8}" type="pres">
      <dgm:prSet presAssocID="{872197FA-35A7-44BF-B445-86D19C3A9A02}" presName="image" presStyleLbl="fgImgPlace1" presStyleIdx="0" presStyleCnt="4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73E67B63-953F-4269-9132-DEEF918FFE4B}" type="pres">
      <dgm:prSet presAssocID="{872197FA-35A7-44BF-B445-86D19C3A9A02}" presName="childNode" presStyleLbl="node1" presStyleIdx="0" presStyleCnt="4">
        <dgm:presLayoutVars>
          <dgm:bulletEnabled val="1"/>
        </dgm:presLayoutVars>
      </dgm:prSet>
      <dgm:spPr/>
    </dgm:pt>
    <dgm:pt modelId="{E294E512-EA9E-45E4-A3F2-5C41BBD412D7}" type="pres">
      <dgm:prSet presAssocID="{872197FA-35A7-44BF-B445-86D19C3A9A02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D46C23F6-A289-455A-9403-B767258F224D}" type="pres">
      <dgm:prSet presAssocID="{3C821FF9-6799-4188-A7B1-4526D0A5D01F}" presName="sibTrans" presStyleCnt="0"/>
      <dgm:spPr/>
    </dgm:pt>
    <dgm:pt modelId="{5AF49690-5BB1-445F-BC1A-F28B8047820D}" type="pres">
      <dgm:prSet presAssocID="{215F4D57-7681-46B8-A900-DF5D679B117B}" presName="compositeNode" presStyleCnt="0">
        <dgm:presLayoutVars>
          <dgm:bulletEnabled val="1"/>
        </dgm:presLayoutVars>
      </dgm:prSet>
      <dgm:spPr/>
    </dgm:pt>
    <dgm:pt modelId="{4126BB96-70EC-4E2E-8CB0-77AF026173D4}" type="pres">
      <dgm:prSet presAssocID="{215F4D57-7681-46B8-A900-DF5D679B117B}" presName="image" presStyleLbl="fgImgPlace1" presStyleIdx="1" presStyleCnt="4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571050FD-9D42-4FD8-AEC3-E1B61740001A}" type="pres">
      <dgm:prSet presAssocID="{215F4D57-7681-46B8-A900-DF5D679B117B}" presName="childNode" presStyleLbl="node1" presStyleIdx="1" presStyleCnt="4">
        <dgm:presLayoutVars>
          <dgm:bulletEnabled val="1"/>
        </dgm:presLayoutVars>
      </dgm:prSet>
      <dgm:spPr/>
    </dgm:pt>
    <dgm:pt modelId="{97E9FCBA-D5A2-4C11-9B7A-A49E742715D0}" type="pres">
      <dgm:prSet presAssocID="{215F4D57-7681-46B8-A900-DF5D679B117B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C1AC6BE1-B665-4D4D-9C6B-DB7F3D2FB920}" type="pres">
      <dgm:prSet presAssocID="{B3DB9A61-539C-4C0D-83CC-32495CB87380}" presName="sibTrans" presStyleCnt="0"/>
      <dgm:spPr/>
    </dgm:pt>
    <dgm:pt modelId="{779A8531-4E58-425D-A31B-B391506DC693}" type="pres">
      <dgm:prSet presAssocID="{12A30606-ADFF-4EA3-ACF7-076BA5E59AC6}" presName="compositeNode" presStyleCnt="0">
        <dgm:presLayoutVars>
          <dgm:bulletEnabled val="1"/>
        </dgm:presLayoutVars>
      </dgm:prSet>
      <dgm:spPr/>
    </dgm:pt>
    <dgm:pt modelId="{8DE7B246-DE18-4B91-9D30-A47E44CDD0B8}" type="pres">
      <dgm:prSet presAssocID="{12A30606-ADFF-4EA3-ACF7-076BA5E59AC6}" presName="image" presStyleLbl="fgImgPlace1" presStyleIdx="2" presStyleCnt="4"/>
      <dgm:spPr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F6046397-2809-4C67-8E4D-044BDE3EE318}" type="pres">
      <dgm:prSet presAssocID="{12A30606-ADFF-4EA3-ACF7-076BA5E59AC6}" presName="childNode" presStyleLbl="node1" presStyleIdx="2" presStyleCnt="4">
        <dgm:presLayoutVars>
          <dgm:bulletEnabled val="1"/>
        </dgm:presLayoutVars>
      </dgm:prSet>
      <dgm:spPr/>
    </dgm:pt>
    <dgm:pt modelId="{EC0E523A-6DA8-4AC0-AD0E-49F3AAE07E7F}" type="pres">
      <dgm:prSet presAssocID="{12A30606-ADFF-4EA3-ACF7-076BA5E59AC6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0796505D-A94F-4124-8875-D8A80D54F3C1}" type="pres">
      <dgm:prSet presAssocID="{D7FCD9F8-0C91-4867-BA61-504CFFE97558}" presName="sibTrans" presStyleCnt="0"/>
      <dgm:spPr/>
    </dgm:pt>
    <dgm:pt modelId="{701C7520-68F5-4A02-90B8-B399488864A6}" type="pres">
      <dgm:prSet presAssocID="{EBCB88F0-D5B9-42BC-AF93-07164E459BD8}" presName="compositeNode" presStyleCnt="0">
        <dgm:presLayoutVars>
          <dgm:bulletEnabled val="1"/>
        </dgm:presLayoutVars>
      </dgm:prSet>
      <dgm:spPr/>
    </dgm:pt>
    <dgm:pt modelId="{47066452-B794-44C7-B985-47E4C7EBD038}" type="pres">
      <dgm:prSet presAssocID="{EBCB88F0-D5B9-42BC-AF93-07164E459BD8}" presName="image" presStyleLbl="fgImgPlace1" presStyleIdx="3" presStyleCnt="4"/>
      <dgm:spPr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3B8009B3-252D-4358-A933-8463DFE5AFF3}" type="pres">
      <dgm:prSet presAssocID="{EBCB88F0-D5B9-42BC-AF93-07164E459BD8}" presName="childNode" presStyleLbl="node1" presStyleIdx="3" presStyleCnt="4">
        <dgm:presLayoutVars>
          <dgm:bulletEnabled val="1"/>
        </dgm:presLayoutVars>
      </dgm:prSet>
      <dgm:spPr/>
    </dgm:pt>
    <dgm:pt modelId="{17DC6102-8884-423D-B417-321AEC351523}" type="pres">
      <dgm:prSet presAssocID="{EBCB88F0-D5B9-42BC-AF93-07164E459BD8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67F1DB0C-913D-4892-89FB-473B96D1F8C3}" srcId="{46C84FFC-C064-48E6-8FBF-7B7E42A6E414}" destId="{215F4D57-7681-46B8-A900-DF5D679B117B}" srcOrd="1" destOrd="0" parTransId="{0F331B44-B4CC-4F39-A133-C16BF58425F4}" sibTransId="{B3DB9A61-539C-4C0D-83CC-32495CB87380}"/>
    <dgm:cxn modelId="{8718F114-A4F2-493F-AB77-C85A23E87564}" type="presOf" srcId="{EBCB88F0-D5B9-42BC-AF93-07164E459BD8}" destId="{17DC6102-8884-423D-B417-321AEC351523}" srcOrd="0" destOrd="0" presId="urn:microsoft.com/office/officeart/2005/8/layout/hList2"/>
    <dgm:cxn modelId="{26EE7118-FE33-4BB3-ADA7-7075335F39E6}" srcId="{215F4D57-7681-46B8-A900-DF5D679B117B}" destId="{921C06B3-C181-4E01-9A0F-47E1174ABBA5}" srcOrd="0" destOrd="0" parTransId="{86EE4540-9628-4E59-97B6-EC77437CE292}" sibTransId="{42E40B11-7D7C-4939-8CB9-B4263A3C8B26}"/>
    <dgm:cxn modelId="{C3D38821-79AC-40ED-AB92-57D84E0D374B}" srcId="{EBCB88F0-D5B9-42BC-AF93-07164E459BD8}" destId="{A510B765-A85E-4BE9-A779-E263034F70E6}" srcOrd="1" destOrd="0" parTransId="{808CB36F-8ADB-4826-9AE4-B508FE7A6A0F}" sibTransId="{1CF6B52B-20C5-4D8C-84B5-C264E0BD0959}"/>
    <dgm:cxn modelId="{95A83222-A691-409D-91D2-F7CDCA1254D4}" type="presOf" srcId="{A47E9B01-87F7-40A7-B083-DFEA49A3749A}" destId="{571050FD-9D42-4FD8-AEC3-E1B61740001A}" srcOrd="0" destOrd="1" presId="urn:microsoft.com/office/officeart/2005/8/layout/hList2"/>
    <dgm:cxn modelId="{9EA61838-0CC6-4B04-98E1-732387EDBE63}" srcId="{12A30606-ADFF-4EA3-ACF7-076BA5E59AC6}" destId="{22FC1FB5-78CC-457C-A16B-DEBA7D0DBD69}" srcOrd="0" destOrd="0" parTransId="{A332B28B-09ED-47ED-A416-0A8815A8ED81}" sibTransId="{C2E8EF43-E341-4A1F-8043-4FBDF2D1EDDA}"/>
    <dgm:cxn modelId="{C7E8615E-4A02-4E21-9DC6-538B6B5E536A}" srcId="{215F4D57-7681-46B8-A900-DF5D679B117B}" destId="{A47E9B01-87F7-40A7-B083-DFEA49A3749A}" srcOrd="1" destOrd="0" parTransId="{53B8823A-4074-42B3-A2FC-AD2B179494EB}" sibTransId="{F0FF6E63-E823-4A58-9807-A3F8908E2616}"/>
    <dgm:cxn modelId="{AB34B365-6E3A-4D73-804B-2B6A89147909}" type="presOf" srcId="{46C84FFC-C064-48E6-8FBF-7B7E42A6E414}" destId="{F2841228-94D3-44C8-BB2E-299D47C0B497}" srcOrd="0" destOrd="0" presId="urn:microsoft.com/office/officeart/2005/8/layout/hList2"/>
    <dgm:cxn modelId="{64F8436C-94A6-4040-9E35-E908E73C5AF7}" type="presOf" srcId="{E5D71331-CFAF-4B72-9A89-D6A8AF776621}" destId="{F6046397-2809-4C67-8E4D-044BDE3EE318}" srcOrd="0" destOrd="2" presId="urn:microsoft.com/office/officeart/2005/8/layout/hList2"/>
    <dgm:cxn modelId="{39E1714D-CD0B-49E7-8356-D25EA8409217}" type="presOf" srcId="{215F4D57-7681-46B8-A900-DF5D679B117B}" destId="{97E9FCBA-D5A2-4C11-9B7A-A49E742715D0}" srcOrd="0" destOrd="0" presId="urn:microsoft.com/office/officeart/2005/8/layout/hList2"/>
    <dgm:cxn modelId="{5E1D506F-F634-49BB-8980-DBD148B92F25}" srcId="{46C84FFC-C064-48E6-8FBF-7B7E42A6E414}" destId="{872197FA-35A7-44BF-B445-86D19C3A9A02}" srcOrd="0" destOrd="0" parTransId="{080870FC-7F28-457F-8238-8CC1E98E4697}" sibTransId="{3C821FF9-6799-4188-A7B1-4526D0A5D01F}"/>
    <dgm:cxn modelId="{02ACC476-35C7-4842-B62A-BB68BCA939A0}" type="presOf" srcId="{A510B765-A85E-4BE9-A779-E263034F70E6}" destId="{3B8009B3-252D-4358-A933-8463DFE5AFF3}" srcOrd="0" destOrd="1" presId="urn:microsoft.com/office/officeart/2005/8/layout/hList2"/>
    <dgm:cxn modelId="{6761C756-6518-495D-A1FF-9BFDBBF0244C}" srcId="{46C84FFC-C064-48E6-8FBF-7B7E42A6E414}" destId="{EBCB88F0-D5B9-42BC-AF93-07164E459BD8}" srcOrd="3" destOrd="0" parTransId="{658430AC-B1A1-49D2-BF34-2A1FC6C54AAE}" sibTransId="{D42770D7-8F06-49CD-B045-7454F1254B1E}"/>
    <dgm:cxn modelId="{E714317E-60FB-4ADE-AB61-F7EFD23B3C13}" type="presOf" srcId="{10E7F1DD-4827-409B-B858-86A04BBB4A03}" destId="{F6046397-2809-4C67-8E4D-044BDE3EE318}" srcOrd="0" destOrd="1" presId="urn:microsoft.com/office/officeart/2005/8/layout/hList2"/>
    <dgm:cxn modelId="{71B1E989-8CB5-4545-8C55-0F09A6A1C288}" type="presOf" srcId="{921C06B3-C181-4E01-9A0F-47E1174ABBA5}" destId="{571050FD-9D42-4FD8-AEC3-E1B61740001A}" srcOrd="0" destOrd="0" presId="urn:microsoft.com/office/officeart/2005/8/layout/hList2"/>
    <dgm:cxn modelId="{A1928BA1-348A-4FE9-9DF6-0CF5A4253E7A}" type="presOf" srcId="{872197FA-35A7-44BF-B445-86D19C3A9A02}" destId="{E294E512-EA9E-45E4-A3F2-5C41BBD412D7}" srcOrd="0" destOrd="0" presId="urn:microsoft.com/office/officeart/2005/8/layout/hList2"/>
    <dgm:cxn modelId="{006A7EAB-ADB9-4B3F-B8FD-701E5DF9C572}" srcId="{872197FA-35A7-44BF-B445-86D19C3A9A02}" destId="{F45180F7-DB1A-4C9F-8037-DAD0C67F4334}" srcOrd="0" destOrd="0" parTransId="{A73646A1-8105-48B2-8D9A-B1F72F52D76D}" sibTransId="{E7801CB7-FAB8-42C7-B521-D7BBF29AE846}"/>
    <dgm:cxn modelId="{2A47BEBB-2F9E-4452-86D5-3B05C1CFB2D7}" type="presOf" srcId="{F45180F7-DB1A-4C9F-8037-DAD0C67F4334}" destId="{73E67B63-953F-4269-9132-DEEF918FFE4B}" srcOrd="0" destOrd="0" presId="urn:microsoft.com/office/officeart/2005/8/layout/hList2"/>
    <dgm:cxn modelId="{C90852BE-E3BC-4CBC-8E11-B267A4727F87}" srcId="{12A30606-ADFF-4EA3-ACF7-076BA5E59AC6}" destId="{10E7F1DD-4827-409B-B858-86A04BBB4A03}" srcOrd="1" destOrd="0" parTransId="{D871E642-80BE-4652-BB0E-07244EB69B95}" sibTransId="{B7FD2B90-ECFA-4A79-96F4-06F873B5C2E3}"/>
    <dgm:cxn modelId="{29D152C7-30F8-4B15-8C3A-78D400C83FB6}" srcId="{46C84FFC-C064-48E6-8FBF-7B7E42A6E414}" destId="{12A30606-ADFF-4EA3-ACF7-076BA5E59AC6}" srcOrd="2" destOrd="0" parTransId="{113670D7-F1B0-4543-9B8D-86D6A2D81EC0}" sibTransId="{D7FCD9F8-0C91-4867-BA61-504CFFE97558}"/>
    <dgm:cxn modelId="{9BEE0BCF-F0AF-49D4-B049-65DE4B1A7CBC}" type="presOf" srcId="{12A30606-ADFF-4EA3-ACF7-076BA5E59AC6}" destId="{EC0E523A-6DA8-4AC0-AD0E-49F3AAE07E7F}" srcOrd="0" destOrd="0" presId="urn:microsoft.com/office/officeart/2005/8/layout/hList2"/>
    <dgm:cxn modelId="{B4A4C7D1-31B0-42ED-9341-BC4E4518B7C6}" srcId="{12A30606-ADFF-4EA3-ACF7-076BA5E59AC6}" destId="{E5D71331-CFAF-4B72-9A89-D6A8AF776621}" srcOrd="2" destOrd="0" parTransId="{1899320C-977A-41EB-8061-D208758247F6}" sibTransId="{1F29B38F-AE6B-4FFB-A6FD-4F39C18CC91F}"/>
    <dgm:cxn modelId="{A8CF35DA-A933-4BDC-85F8-FE2A0FE24C3D}" srcId="{EBCB88F0-D5B9-42BC-AF93-07164E459BD8}" destId="{718935E5-D751-4E75-8557-8801076F749D}" srcOrd="0" destOrd="0" parTransId="{E785E1FC-BA9A-4B44-9276-B4E8AB1FD0F2}" sibTransId="{5AB8C88F-7633-457F-9BDC-FE4D020D21C8}"/>
    <dgm:cxn modelId="{7510F7E5-57C3-4A7B-BB3C-C253DF860CC4}" type="presOf" srcId="{718935E5-D751-4E75-8557-8801076F749D}" destId="{3B8009B3-252D-4358-A933-8463DFE5AFF3}" srcOrd="0" destOrd="0" presId="urn:microsoft.com/office/officeart/2005/8/layout/hList2"/>
    <dgm:cxn modelId="{654464F8-4AD9-4855-9F32-A1229364FF11}" type="presOf" srcId="{22FC1FB5-78CC-457C-A16B-DEBA7D0DBD69}" destId="{F6046397-2809-4C67-8E4D-044BDE3EE318}" srcOrd="0" destOrd="0" presId="urn:microsoft.com/office/officeart/2005/8/layout/hList2"/>
    <dgm:cxn modelId="{0C9A62E9-A1AB-495C-B114-A187656EF98D}" type="presParOf" srcId="{F2841228-94D3-44C8-BB2E-299D47C0B497}" destId="{3DEF4E36-03C8-4310-9B41-78513346978F}" srcOrd="0" destOrd="0" presId="urn:microsoft.com/office/officeart/2005/8/layout/hList2"/>
    <dgm:cxn modelId="{3C7236A0-CD08-4413-A47F-9CF646C6B6B0}" type="presParOf" srcId="{3DEF4E36-03C8-4310-9B41-78513346978F}" destId="{C9E777AB-B600-4A70-8F88-37333424ADF8}" srcOrd="0" destOrd="0" presId="urn:microsoft.com/office/officeart/2005/8/layout/hList2"/>
    <dgm:cxn modelId="{14CD24F8-1C1C-42D1-9BF0-DCDABE778EA1}" type="presParOf" srcId="{3DEF4E36-03C8-4310-9B41-78513346978F}" destId="{73E67B63-953F-4269-9132-DEEF918FFE4B}" srcOrd="1" destOrd="0" presId="urn:microsoft.com/office/officeart/2005/8/layout/hList2"/>
    <dgm:cxn modelId="{A12442FA-D765-41BC-B965-5413F7C2CFBB}" type="presParOf" srcId="{3DEF4E36-03C8-4310-9B41-78513346978F}" destId="{E294E512-EA9E-45E4-A3F2-5C41BBD412D7}" srcOrd="2" destOrd="0" presId="urn:microsoft.com/office/officeart/2005/8/layout/hList2"/>
    <dgm:cxn modelId="{90AFED4E-892F-4D5D-97CA-2DB858A2C562}" type="presParOf" srcId="{F2841228-94D3-44C8-BB2E-299D47C0B497}" destId="{D46C23F6-A289-455A-9403-B767258F224D}" srcOrd="1" destOrd="0" presId="urn:microsoft.com/office/officeart/2005/8/layout/hList2"/>
    <dgm:cxn modelId="{9ABBEF2C-3795-4604-9BED-3949AF7100D7}" type="presParOf" srcId="{F2841228-94D3-44C8-BB2E-299D47C0B497}" destId="{5AF49690-5BB1-445F-BC1A-F28B8047820D}" srcOrd="2" destOrd="0" presId="urn:microsoft.com/office/officeart/2005/8/layout/hList2"/>
    <dgm:cxn modelId="{5EDD2ED2-3CA8-4BEE-ACD1-4149D510AB52}" type="presParOf" srcId="{5AF49690-5BB1-445F-BC1A-F28B8047820D}" destId="{4126BB96-70EC-4E2E-8CB0-77AF026173D4}" srcOrd="0" destOrd="0" presId="urn:microsoft.com/office/officeart/2005/8/layout/hList2"/>
    <dgm:cxn modelId="{5F63295B-1537-4941-9A4A-3787E81547B3}" type="presParOf" srcId="{5AF49690-5BB1-445F-BC1A-F28B8047820D}" destId="{571050FD-9D42-4FD8-AEC3-E1B61740001A}" srcOrd="1" destOrd="0" presId="urn:microsoft.com/office/officeart/2005/8/layout/hList2"/>
    <dgm:cxn modelId="{E55DE924-9F6B-4AF0-B4FC-719450B91186}" type="presParOf" srcId="{5AF49690-5BB1-445F-BC1A-F28B8047820D}" destId="{97E9FCBA-D5A2-4C11-9B7A-A49E742715D0}" srcOrd="2" destOrd="0" presId="urn:microsoft.com/office/officeart/2005/8/layout/hList2"/>
    <dgm:cxn modelId="{94656AA9-F353-42EF-A5C3-C2E03B818E9F}" type="presParOf" srcId="{F2841228-94D3-44C8-BB2E-299D47C0B497}" destId="{C1AC6BE1-B665-4D4D-9C6B-DB7F3D2FB920}" srcOrd="3" destOrd="0" presId="urn:microsoft.com/office/officeart/2005/8/layout/hList2"/>
    <dgm:cxn modelId="{C26FC620-0F2E-4D2F-A7BD-825F2361004E}" type="presParOf" srcId="{F2841228-94D3-44C8-BB2E-299D47C0B497}" destId="{779A8531-4E58-425D-A31B-B391506DC693}" srcOrd="4" destOrd="0" presId="urn:microsoft.com/office/officeart/2005/8/layout/hList2"/>
    <dgm:cxn modelId="{91FD0C64-6781-4B0E-B7ED-C8B2B9F2B388}" type="presParOf" srcId="{779A8531-4E58-425D-A31B-B391506DC693}" destId="{8DE7B246-DE18-4B91-9D30-A47E44CDD0B8}" srcOrd="0" destOrd="0" presId="urn:microsoft.com/office/officeart/2005/8/layout/hList2"/>
    <dgm:cxn modelId="{AEB9A5FA-E657-487C-8A2E-4E2CBD6CC4ED}" type="presParOf" srcId="{779A8531-4E58-425D-A31B-B391506DC693}" destId="{F6046397-2809-4C67-8E4D-044BDE3EE318}" srcOrd="1" destOrd="0" presId="urn:microsoft.com/office/officeart/2005/8/layout/hList2"/>
    <dgm:cxn modelId="{CE6806EE-616C-415A-8C22-402E35B1A8DF}" type="presParOf" srcId="{779A8531-4E58-425D-A31B-B391506DC693}" destId="{EC0E523A-6DA8-4AC0-AD0E-49F3AAE07E7F}" srcOrd="2" destOrd="0" presId="urn:microsoft.com/office/officeart/2005/8/layout/hList2"/>
    <dgm:cxn modelId="{3DBDE595-8559-4E46-8EFB-55CFEB607337}" type="presParOf" srcId="{F2841228-94D3-44C8-BB2E-299D47C0B497}" destId="{0796505D-A94F-4124-8875-D8A80D54F3C1}" srcOrd="5" destOrd="0" presId="urn:microsoft.com/office/officeart/2005/8/layout/hList2"/>
    <dgm:cxn modelId="{068FA418-B6FB-4788-966A-4F2DA4EE1465}" type="presParOf" srcId="{F2841228-94D3-44C8-BB2E-299D47C0B497}" destId="{701C7520-68F5-4A02-90B8-B399488864A6}" srcOrd="6" destOrd="0" presId="urn:microsoft.com/office/officeart/2005/8/layout/hList2"/>
    <dgm:cxn modelId="{652FCCD4-A3B8-4F7B-9B25-B1044EE5B911}" type="presParOf" srcId="{701C7520-68F5-4A02-90B8-B399488864A6}" destId="{47066452-B794-44C7-B985-47E4C7EBD038}" srcOrd="0" destOrd="0" presId="urn:microsoft.com/office/officeart/2005/8/layout/hList2"/>
    <dgm:cxn modelId="{D350E4B0-15F6-44A5-B0A9-2C7133C5E82F}" type="presParOf" srcId="{701C7520-68F5-4A02-90B8-B399488864A6}" destId="{3B8009B3-252D-4358-A933-8463DFE5AFF3}" srcOrd="1" destOrd="0" presId="urn:microsoft.com/office/officeart/2005/8/layout/hList2"/>
    <dgm:cxn modelId="{53404E2A-17ED-4D16-914E-B27A4B743207}" type="presParOf" srcId="{701C7520-68F5-4A02-90B8-B399488864A6}" destId="{17DC6102-8884-423D-B417-321AEC351523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46CA9-78EA-4937-8C5E-0C42E7FE33F4}">
      <dsp:nvSpPr>
        <dsp:cNvPr id="0" name=""/>
        <dsp:cNvSpPr/>
      </dsp:nvSpPr>
      <dsp:spPr>
        <a:xfrm rot="5400000">
          <a:off x="2944653" y="128537"/>
          <a:ext cx="2019649" cy="213994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Reasonable</a:t>
          </a:r>
          <a:endParaRPr lang="it-IT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mission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time</a:t>
          </a:r>
          <a:endParaRPr lang="it-IT" sz="1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241163" y="525293"/>
        <a:ext cx="1426630" cy="1346433"/>
      </dsp:txXfrm>
    </dsp:sp>
    <dsp:sp modelId="{B6E5BF02-B38E-4CA6-9C73-99F6E7115649}">
      <dsp:nvSpPr>
        <dsp:cNvPr id="0" name=""/>
        <dsp:cNvSpPr/>
      </dsp:nvSpPr>
      <dsp:spPr>
        <a:xfrm>
          <a:off x="5052911" y="657406"/>
          <a:ext cx="1667649" cy="896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Mission goals</a:t>
          </a:r>
        </a:p>
      </dsp:txBody>
      <dsp:txXfrm>
        <a:off x="5052911" y="657406"/>
        <a:ext cx="1667649" cy="896585"/>
      </dsp:txXfrm>
    </dsp:sp>
    <dsp:sp modelId="{2CC3A319-853F-4319-888D-0A65975BAA4B}">
      <dsp:nvSpPr>
        <dsp:cNvPr id="0" name=""/>
        <dsp:cNvSpPr/>
      </dsp:nvSpPr>
      <dsp:spPr>
        <a:xfrm rot="5400000">
          <a:off x="1076246" y="-79424"/>
          <a:ext cx="2027479" cy="221495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Cost </a:t>
          </a:r>
          <a:r>
            <a:rPr lang="it-IT" sz="18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minimization</a:t>
          </a:r>
          <a:endParaRPr lang="it-IT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ΔV</a:t>
          </a:r>
          <a:endParaRPr lang="it-IT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351666" y="352229"/>
        <a:ext cx="1476639" cy="1351653"/>
      </dsp:txXfrm>
    </dsp:sp>
    <dsp:sp modelId="{8D00EF6D-65F7-4AFA-931E-EA8CB745D9BA}">
      <dsp:nvSpPr>
        <dsp:cNvPr id="0" name=""/>
        <dsp:cNvSpPr/>
      </dsp:nvSpPr>
      <dsp:spPr>
        <a:xfrm rot="5400000">
          <a:off x="3609814" y="1688516"/>
          <a:ext cx="1711612" cy="179405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Maximum time window: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30 </a:t>
          </a:r>
          <a:r>
            <a:rPr lang="it-IT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years</a:t>
          </a:r>
          <a:endParaRPr lang="it-IT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867602" y="2015006"/>
        <a:ext cx="1196037" cy="1141074"/>
      </dsp:txXfrm>
    </dsp:sp>
    <dsp:sp modelId="{3534FFAA-7236-4020-A57C-83CD80A12F3D}">
      <dsp:nvSpPr>
        <dsp:cNvPr id="0" name=""/>
        <dsp:cNvSpPr/>
      </dsp:nvSpPr>
      <dsp:spPr>
        <a:xfrm>
          <a:off x="1135675" y="2210502"/>
          <a:ext cx="1613854" cy="896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685112-E5B4-4A88-8B4E-38B392AC9662}">
      <dsp:nvSpPr>
        <dsp:cNvPr id="0" name=""/>
        <dsp:cNvSpPr/>
      </dsp:nvSpPr>
      <dsp:spPr>
        <a:xfrm rot="5400000">
          <a:off x="5165021" y="1998348"/>
          <a:ext cx="1618561" cy="156297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Patched</a:t>
          </a:r>
          <a:r>
            <a:rPr lang="it-IT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1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conic</a:t>
          </a:r>
          <a:r>
            <a:rPr lang="it-IT" sz="2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1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method</a:t>
          </a:r>
          <a:endParaRPr lang="it-IT" sz="2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5448838" y="2235681"/>
        <a:ext cx="1050927" cy="1088305"/>
      </dsp:txXfrm>
    </dsp:sp>
    <dsp:sp modelId="{3A13B6AF-F7FF-48A3-A204-B2B150C34B77}">
      <dsp:nvSpPr>
        <dsp:cNvPr id="0" name=""/>
        <dsp:cNvSpPr/>
      </dsp:nvSpPr>
      <dsp:spPr>
        <a:xfrm rot="5400000">
          <a:off x="2891554" y="2961549"/>
          <a:ext cx="1759026" cy="178486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Minima </a:t>
          </a:r>
          <a:r>
            <a:rPr lang="it-IT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Grid</a:t>
          </a:r>
          <a:r>
            <a:rPr lang="it-IT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Creation</a:t>
          </a:r>
          <a:r>
            <a:rPr lang="it-IT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  <a:endParaRPr lang="it-IT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176113" y="3267638"/>
        <a:ext cx="1189909" cy="1172684"/>
      </dsp:txXfrm>
    </dsp:sp>
    <dsp:sp modelId="{195512BF-3824-452C-B662-E52A9A0F1C31}">
      <dsp:nvSpPr>
        <dsp:cNvPr id="0" name=""/>
        <dsp:cNvSpPr/>
      </dsp:nvSpPr>
      <dsp:spPr>
        <a:xfrm>
          <a:off x="4673971" y="3353178"/>
          <a:ext cx="1667649" cy="896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Design </a:t>
          </a:r>
          <a:r>
            <a:rPr lang="it-IT" sz="1800" b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process</a:t>
          </a:r>
          <a:endParaRPr lang="it-IT" sz="1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73971" y="3353178"/>
        <a:ext cx="1667649" cy="896585"/>
      </dsp:txXfrm>
    </dsp:sp>
    <dsp:sp modelId="{3735665F-A905-4267-A946-8585CE557A7F}">
      <dsp:nvSpPr>
        <dsp:cNvPr id="0" name=""/>
        <dsp:cNvSpPr/>
      </dsp:nvSpPr>
      <dsp:spPr>
        <a:xfrm rot="5400000">
          <a:off x="1220661" y="2710914"/>
          <a:ext cx="1700091" cy="204354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Minimization</a:t>
          </a:r>
          <a:endParaRPr lang="it-IT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Algorithms</a:t>
          </a:r>
          <a:endParaRPr lang="it-IT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389525" y="3165991"/>
        <a:ext cx="1362365" cy="1133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B9EA7-77EF-4B0E-9564-7AE9D242E2F0}">
      <dsp:nvSpPr>
        <dsp:cNvPr id="0" name=""/>
        <dsp:cNvSpPr/>
      </dsp:nvSpPr>
      <dsp:spPr>
        <a:xfrm rot="5400000">
          <a:off x="4419708" y="-1624931"/>
          <a:ext cx="1161726" cy="47064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Global </a:t>
          </a: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optimization</a:t>
          </a:r>
          <a: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5-times </a:t>
          </a: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run</a:t>
          </a:r>
          <a: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for </a:t>
          </a:r>
          <a:r>
            <a:rPr lang="en-US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~99% accuracy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647362" y="204126"/>
        <a:ext cx="4649709" cy="1048304"/>
      </dsp:txXfrm>
    </dsp:sp>
    <dsp:sp modelId="{45C8AEBB-D861-4FD5-9ACF-2F0936DE38F4}">
      <dsp:nvSpPr>
        <dsp:cNvPr id="0" name=""/>
        <dsp:cNvSpPr/>
      </dsp:nvSpPr>
      <dsp:spPr>
        <a:xfrm>
          <a:off x="0" y="2200"/>
          <a:ext cx="2647361" cy="1452157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GENETIC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</a:p>
      </dsp:txBody>
      <dsp:txXfrm>
        <a:off x="70888" y="73088"/>
        <a:ext cx="2505585" cy="1310381"/>
      </dsp:txXfrm>
    </dsp:sp>
    <dsp:sp modelId="{48BB373F-E6E2-4A27-BFC6-302473F2418C}">
      <dsp:nvSpPr>
        <dsp:cNvPr id="0" name=""/>
        <dsp:cNvSpPr/>
      </dsp:nvSpPr>
      <dsp:spPr>
        <a:xfrm rot="5400000">
          <a:off x="4419708" y="-100165"/>
          <a:ext cx="1161726" cy="47064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Matlab </a:t>
          </a:r>
          <a:r>
            <a:rPr lang="it-IT" sz="2000" b="0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optimization</a:t>
          </a:r>
          <a:r>
            <a:rPr lang="it-IT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solver</a:t>
          </a:r>
          <a:b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based</a:t>
          </a:r>
          <a: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on the </a:t>
          </a: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gradient</a:t>
          </a:r>
          <a: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method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Data input from </a:t>
          </a: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Genetic</a:t>
          </a:r>
          <a: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647362" y="1728892"/>
        <a:ext cx="4649709" cy="1048304"/>
      </dsp:txXfrm>
    </dsp:sp>
    <dsp:sp modelId="{4A60D263-F74C-4637-B035-0E61431B85E2}">
      <dsp:nvSpPr>
        <dsp:cNvPr id="0" name=""/>
        <dsp:cNvSpPr/>
      </dsp:nvSpPr>
      <dsp:spPr>
        <a:xfrm>
          <a:off x="0" y="1526965"/>
          <a:ext cx="2647361" cy="1452157"/>
        </a:xfrm>
        <a:prstGeom prst="roundRect">
          <a:avLst/>
        </a:prstGeom>
        <a:solidFill>
          <a:schemeClr val="accent1">
            <a:shade val="80000"/>
            <a:hueOff val="153123"/>
            <a:satOff val="-2196"/>
            <a:lumOff val="128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FMINCON</a:t>
          </a:r>
        </a:p>
      </dsp:txBody>
      <dsp:txXfrm>
        <a:off x="70888" y="1597853"/>
        <a:ext cx="2505585" cy="1310381"/>
      </dsp:txXfrm>
    </dsp:sp>
    <dsp:sp modelId="{173E87C3-5E39-4CE0-A9BA-E4E634467CD9}">
      <dsp:nvSpPr>
        <dsp:cNvPr id="0" name=""/>
        <dsp:cNvSpPr/>
      </dsp:nvSpPr>
      <dsp:spPr>
        <a:xfrm rot="5400000">
          <a:off x="4419708" y="1424599"/>
          <a:ext cx="1161726" cy="47064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Iterative procedure with three loop cycles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Data input from </a:t>
          </a: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Genetic</a:t>
          </a:r>
          <a:r>
            <a:rPr lang="it-IT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  <a:endParaRPr lang="it-IT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647362" y="3253657"/>
        <a:ext cx="4649709" cy="1048304"/>
      </dsp:txXfrm>
    </dsp:sp>
    <dsp:sp modelId="{94C9DE56-B94A-40B9-B176-3F0360619168}">
      <dsp:nvSpPr>
        <dsp:cNvPr id="0" name=""/>
        <dsp:cNvSpPr/>
      </dsp:nvSpPr>
      <dsp:spPr>
        <a:xfrm>
          <a:off x="0" y="3051731"/>
          <a:ext cx="2647361" cy="1452157"/>
        </a:xfrm>
        <a:prstGeom prst="roundRect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GRID SEARCH</a:t>
          </a:r>
        </a:p>
      </dsp:txBody>
      <dsp:txXfrm>
        <a:off x="70888" y="3122619"/>
        <a:ext cx="2505585" cy="1310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C061A-514A-4DD9-9CEC-B9277ACFCF02}">
      <dsp:nvSpPr>
        <dsp:cNvPr id="0" name=""/>
        <dsp:cNvSpPr/>
      </dsp:nvSpPr>
      <dsp:spPr>
        <a:xfrm>
          <a:off x="1100" y="1855275"/>
          <a:ext cx="1832119" cy="91605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Analysis of the </a:t>
          </a:r>
          <a:r>
            <a:rPr lang="it-IT" sz="15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trajectory</a:t>
          </a:r>
          <a:r>
            <a:rPr lang="it-IT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a </a:t>
          </a:r>
          <a:r>
            <a:rPr lang="it-IT" sz="15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spacecraft</a:t>
          </a:r>
          <a:endParaRPr lang="it-IT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930" y="1882105"/>
        <a:ext cx="1778459" cy="862399"/>
      </dsp:txXfrm>
    </dsp:sp>
    <dsp:sp modelId="{D8970D35-4680-4E2D-B9B4-6526F2A363E7}">
      <dsp:nvSpPr>
        <dsp:cNvPr id="0" name=""/>
        <dsp:cNvSpPr/>
      </dsp:nvSpPr>
      <dsp:spPr>
        <a:xfrm rot="18289469">
          <a:off x="1557993" y="1768750"/>
          <a:ext cx="1283301" cy="35639"/>
        </a:xfrm>
        <a:custGeom>
          <a:avLst/>
          <a:gdLst/>
          <a:ahLst/>
          <a:cxnLst/>
          <a:rect l="0" t="0" r="0" b="0"/>
          <a:pathLst>
            <a:path>
              <a:moveTo>
                <a:pt x="0" y="17819"/>
              </a:moveTo>
              <a:lnTo>
                <a:pt x="1283301" y="17819"/>
              </a:lnTo>
            </a:path>
          </a:pathLst>
        </a:cu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2167561" y="1754488"/>
        <a:ext cx="64165" cy="64165"/>
      </dsp:txXfrm>
    </dsp:sp>
    <dsp:sp modelId="{740161AD-6313-460B-AFB0-3F98322E1B30}">
      <dsp:nvSpPr>
        <dsp:cNvPr id="0" name=""/>
        <dsp:cNvSpPr/>
      </dsp:nvSpPr>
      <dsp:spPr>
        <a:xfrm>
          <a:off x="2566067" y="801806"/>
          <a:ext cx="1832119" cy="916059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Different</a:t>
          </a:r>
          <a:r>
            <a:rPr lang="it-IT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parameters</a:t>
          </a:r>
          <a:endParaRPr lang="it-IT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92897" y="828636"/>
        <a:ext cx="1778459" cy="862399"/>
      </dsp:txXfrm>
    </dsp:sp>
    <dsp:sp modelId="{BE452439-B4FB-423F-BD46-C5DD690A2F3C}">
      <dsp:nvSpPr>
        <dsp:cNvPr id="0" name=""/>
        <dsp:cNvSpPr/>
      </dsp:nvSpPr>
      <dsp:spPr>
        <a:xfrm rot="19457599">
          <a:off x="4313358" y="978649"/>
          <a:ext cx="902504" cy="35639"/>
        </a:xfrm>
        <a:custGeom>
          <a:avLst/>
          <a:gdLst/>
          <a:ahLst/>
          <a:cxnLst/>
          <a:rect l="0" t="0" r="0" b="0"/>
          <a:pathLst>
            <a:path>
              <a:moveTo>
                <a:pt x="0" y="17819"/>
              </a:moveTo>
              <a:lnTo>
                <a:pt x="902504" y="17819"/>
              </a:lnTo>
            </a:path>
          </a:pathLst>
        </a:custGeom>
        <a:noFill/>
        <a:ln w="254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742048" y="973906"/>
        <a:ext cx="45125" cy="45125"/>
      </dsp:txXfrm>
    </dsp:sp>
    <dsp:sp modelId="{B0529954-88DD-4386-9F9F-E85C529C8F6F}">
      <dsp:nvSpPr>
        <dsp:cNvPr id="0" name=""/>
        <dsp:cNvSpPr/>
      </dsp:nvSpPr>
      <dsp:spPr>
        <a:xfrm>
          <a:off x="5131034" y="275072"/>
          <a:ext cx="1832119" cy="916059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Cartesian</a:t>
          </a:r>
          <a:r>
            <a:rPr lang="it-IT" sz="2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Coordinates</a:t>
          </a:r>
          <a:endParaRPr lang="it-IT" sz="2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57864" y="301902"/>
        <a:ext cx="1778459" cy="862399"/>
      </dsp:txXfrm>
    </dsp:sp>
    <dsp:sp modelId="{9B39A2CE-2F4A-47EF-8A09-DFC94FCB049F}">
      <dsp:nvSpPr>
        <dsp:cNvPr id="0" name=""/>
        <dsp:cNvSpPr/>
      </dsp:nvSpPr>
      <dsp:spPr>
        <a:xfrm rot="2142401">
          <a:off x="4313358" y="1505383"/>
          <a:ext cx="902504" cy="35639"/>
        </a:xfrm>
        <a:custGeom>
          <a:avLst/>
          <a:gdLst/>
          <a:ahLst/>
          <a:cxnLst/>
          <a:rect l="0" t="0" r="0" b="0"/>
          <a:pathLst>
            <a:path>
              <a:moveTo>
                <a:pt x="0" y="17819"/>
              </a:moveTo>
              <a:lnTo>
                <a:pt x="902504" y="17819"/>
              </a:lnTo>
            </a:path>
          </a:pathLst>
        </a:custGeom>
        <a:noFill/>
        <a:ln w="254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742048" y="1500640"/>
        <a:ext cx="45125" cy="45125"/>
      </dsp:txXfrm>
    </dsp:sp>
    <dsp:sp modelId="{3D8B479A-C930-4223-BC00-2430E601A469}">
      <dsp:nvSpPr>
        <dsp:cNvPr id="0" name=""/>
        <dsp:cNvSpPr/>
      </dsp:nvSpPr>
      <dsp:spPr>
        <a:xfrm>
          <a:off x="5131034" y="1328540"/>
          <a:ext cx="1832119" cy="916059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Keplerian</a:t>
          </a:r>
          <a:r>
            <a:rPr lang="it-IT" sz="2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Elements</a:t>
          </a:r>
          <a:endParaRPr lang="it-IT" sz="2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57864" y="1355370"/>
        <a:ext cx="1778459" cy="862399"/>
      </dsp:txXfrm>
    </dsp:sp>
    <dsp:sp modelId="{369825B9-3340-4347-AED1-EB422AB88860}">
      <dsp:nvSpPr>
        <dsp:cNvPr id="0" name=""/>
        <dsp:cNvSpPr/>
      </dsp:nvSpPr>
      <dsp:spPr>
        <a:xfrm rot="3310531">
          <a:off x="1557993" y="2822219"/>
          <a:ext cx="1283301" cy="35639"/>
        </a:xfrm>
        <a:custGeom>
          <a:avLst/>
          <a:gdLst/>
          <a:ahLst/>
          <a:cxnLst/>
          <a:rect l="0" t="0" r="0" b="0"/>
          <a:pathLst>
            <a:path>
              <a:moveTo>
                <a:pt x="0" y="17819"/>
              </a:moveTo>
              <a:lnTo>
                <a:pt x="1283301" y="17819"/>
              </a:lnTo>
            </a:path>
          </a:pathLst>
        </a:cu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2167561" y="2807956"/>
        <a:ext cx="64165" cy="64165"/>
      </dsp:txXfrm>
    </dsp:sp>
    <dsp:sp modelId="{233B3787-37A8-4E3B-9986-39E57B6C12A4}">
      <dsp:nvSpPr>
        <dsp:cNvPr id="0" name=""/>
        <dsp:cNvSpPr/>
      </dsp:nvSpPr>
      <dsp:spPr>
        <a:xfrm>
          <a:off x="2566067" y="2908743"/>
          <a:ext cx="1832119" cy="916059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Different</a:t>
          </a:r>
          <a:r>
            <a:rPr lang="it-IT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2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perturbations</a:t>
          </a:r>
          <a:endParaRPr lang="it-IT" sz="2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92897" y="2935573"/>
        <a:ext cx="1778459" cy="862399"/>
      </dsp:txXfrm>
    </dsp:sp>
    <dsp:sp modelId="{0EB91BCA-1512-4A06-BABD-CE23CBEE11AA}">
      <dsp:nvSpPr>
        <dsp:cNvPr id="0" name=""/>
        <dsp:cNvSpPr/>
      </dsp:nvSpPr>
      <dsp:spPr>
        <a:xfrm rot="19457599">
          <a:off x="4313358" y="3085586"/>
          <a:ext cx="902504" cy="35639"/>
        </a:xfrm>
        <a:custGeom>
          <a:avLst/>
          <a:gdLst/>
          <a:ahLst/>
          <a:cxnLst/>
          <a:rect l="0" t="0" r="0" b="0"/>
          <a:pathLst>
            <a:path>
              <a:moveTo>
                <a:pt x="0" y="17819"/>
              </a:moveTo>
              <a:lnTo>
                <a:pt x="902504" y="17819"/>
              </a:lnTo>
            </a:path>
          </a:pathLst>
        </a:custGeom>
        <a:noFill/>
        <a:ln w="254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742048" y="3080843"/>
        <a:ext cx="45125" cy="45125"/>
      </dsp:txXfrm>
    </dsp:sp>
    <dsp:sp modelId="{AC69EDD4-CF2D-438A-9924-87101A69725D}">
      <dsp:nvSpPr>
        <dsp:cNvPr id="0" name=""/>
        <dsp:cNvSpPr/>
      </dsp:nvSpPr>
      <dsp:spPr>
        <a:xfrm>
          <a:off x="5131034" y="2382009"/>
          <a:ext cx="1832119" cy="916059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J2 </a:t>
          </a:r>
          <a:r>
            <a:rPr lang="it-IT" sz="2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Effect</a:t>
          </a:r>
          <a:endParaRPr lang="it-IT" sz="2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Obtlateness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the </a:t>
          </a:r>
          <a:b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Earth</a:t>
          </a:r>
        </a:p>
      </dsp:txBody>
      <dsp:txXfrm>
        <a:off x="5157864" y="2408839"/>
        <a:ext cx="1778459" cy="862399"/>
      </dsp:txXfrm>
    </dsp:sp>
    <dsp:sp modelId="{12C9DFCF-D57F-4F3D-8C53-D9DC0F7CAF8B}">
      <dsp:nvSpPr>
        <dsp:cNvPr id="0" name=""/>
        <dsp:cNvSpPr/>
      </dsp:nvSpPr>
      <dsp:spPr>
        <a:xfrm>
          <a:off x="6963154" y="2822219"/>
          <a:ext cx="732847" cy="35639"/>
        </a:xfrm>
        <a:custGeom>
          <a:avLst/>
          <a:gdLst/>
          <a:ahLst/>
          <a:cxnLst/>
          <a:rect l="0" t="0" r="0" b="0"/>
          <a:pathLst>
            <a:path>
              <a:moveTo>
                <a:pt x="0" y="17819"/>
              </a:moveTo>
              <a:lnTo>
                <a:pt x="732847" y="17819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7311257" y="2821718"/>
        <a:ext cx="36642" cy="36642"/>
      </dsp:txXfrm>
    </dsp:sp>
    <dsp:sp modelId="{3AEB2886-C8FC-45C4-8076-95155C103B17}">
      <dsp:nvSpPr>
        <dsp:cNvPr id="0" name=""/>
        <dsp:cNvSpPr/>
      </dsp:nvSpPr>
      <dsp:spPr>
        <a:xfrm>
          <a:off x="7696002" y="2575087"/>
          <a:ext cx="1012557" cy="529903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Alterations</a:t>
          </a:r>
          <a:r>
            <a:rPr lang="it-IT" sz="1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Ω </a:t>
          </a:r>
          <a:r>
            <a:rPr lang="en-US" sz="15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ω</a:t>
          </a: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θ</a:t>
          </a:r>
          <a:endParaRPr lang="it-IT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11522" y="2590607"/>
        <a:ext cx="981517" cy="498863"/>
      </dsp:txXfrm>
    </dsp:sp>
    <dsp:sp modelId="{D6EA3215-4F99-4F79-A1BF-C1BFED2C3F43}">
      <dsp:nvSpPr>
        <dsp:cNvPr id="0" name=""/>
        <dsp:cNvSpPr/>
      </dsp:nvSpPr>
      <dsp:spPr>
        <a:xfrm rot="2142401">
          <a:off x="4313358" y="3612321"/>
          <a:ext cx="902504" cy="35639"/>
        </a:xfrm>
        <a:custGeom>
          <a:avLst/>
          <a:gdLst/>
          <a:ahLst/>
          <a:cxnLst/>
          <a:rect l="0" t="0" r="0" b="0"/>
          <a:pathLst>
            <a:path>
              <a:moveTo>
                <a:pt x="0" y="17819"/>
              </a:moveTo>
              <a:lnTo>
                <a:pt x="902504" y="17819"/>
              </a:lnTo>
            </a:path>
          </a:pathLst>
        </a:custGeom>
        <a:noFill/>
        <a:ln w="254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742048" y="3607578"/>
        <a:ext cx="45125" cy="45125"/>
      </dsp:txXfrm>
    </dsp:sp>
    <dsp:sp modelId="{5FA0E1C4-C70E-4BD1-B3E0-3B5F7212B7B2}">
      <dsp:nvSpPr>
        <dsp:cNvPr id="0" name=""/>
        <dsp:cNvSpPr/>
      </dsp:nvSpPr>
      <dsp:spPr>
        <a:xfrm>
          <a:off x="5131034" y="3435478"/>
          <a:ext cx="1832119" cy="916059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Moon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Gravitational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attraction</a:t>
          </a:r>
          <a:endParaRPr lang="it-IT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57864" y="3462308"/>
        <a:ext cx="1778459" cy="862399"/>
      </dsp:txXfrm>
    </dsp:sp>
    <dsp:sp modelId="{F9519AAB-28C1-44A1-89A5-842350AC2D14}">
      <dsp:nvSpPr>
        <dsp:cNvPr id="0" name=""/>
        <dsp:cNvSpPr/>
      </dsp:nvSpPr>
      <dsp:spPr>
        <a:xfrm>
          <a:off x="6963154" y="3875688"/>
          <a:ext cx="732847" cy="35639"/>
        </a:xfrm>
        <a:custGeom>
          <a:avLst/>
          <a:gdLst/>
          <a:ahLst/>
          <a:cxnLst/>
          <a:rect l="0" t="0" r="0" b="0"/>
          <a:pathLst>
            <a:path>
              <a:moveTo>
                <a:pt x="0" y="17819"/>
              </a:moveTo>
              <a:lnTo>
                <a:pt x="732847" y="17819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7311257" y="3875186"/>
        <a:ext cx="36642" cy="36642"/>
      </dsp:txXfrm>
    </dsp:sp>
    <dsp:sp modelId="{179EB509-A479-450A-B9B6-E8511C4D95FB}">
      <dsp:nvSpPr>
        <dsp:cNvPr id="0" name=""/>
        <dsp:cNvSpPr/>
      </dsp:nvSpPr>
      <dsp:spPr>
        <a:xfrm>
          <a:off x="7696002" y="3599933"/>
          <a:ext cx="1008563" cy="587148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Alterations</a:t>
          </a:r>
          <a:r>
            <a:rPr lang="it-IT" sz="1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i</a:t>
          </a: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e ω </a:t>
          </a:r>
          <a:endParaRPr lang="it-IT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13199" y="3617130"/>
        <a:ext cx="974169" cy="5527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4E512-EA9E-45E4-A3F2-5C41BBD412D7}">
      <dsp:nvSpPr>
        <dsp:cNvPr id="0" name=""/>
        <dsp:cNvSpPr/>
      </dsp:nvSpPr>
      <dsp:spPr>
        <a:xfrm rot="16200000">
          <a:off x="-1598167" y="2369426"/>
          <a:ext cx="3617671" cy="315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7849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Ground-Tracks</a:t>
          </a:r>
        </a:p>
      </dsp:txBody>
      <dsp:txXfrm>
        <a:off x="-1598167" y="2369426"/>
        <a:ext cx="3617671" cy="315041"/>
      </dsp:txXfrm>
    </dsp:sp>
    <dsp:sp modelId="{73E67B63-953F-4269-9132-DEEF918FFE4B}">
      <dsp:nvSpPr>
        <dsp:cNvPr id="0" name=""/>
        <dsp:cNvSpPr/>
      </dsp:nvSpPr>
      <dsp:spPr>
        <a:xfrm>
          <a:off x="368189" y="718111"/>
          <a:ext cx="1569240" cy="3617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77849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Projection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satellite’s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orbit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on Earth for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both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unperturbed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and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perturbed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case</a:t>
          </a:r>
        </a:p>
      </dsp:txBody>
      <dsp:txXfrm>
        <a:off x="368189" y="718111"/>
        <a:ext cx="1569240" cy="3617671"/>
      </dsp:txXfrm>
    </dsp:sp>
    <dsp:sp modelId="{C9E777AB-B600-4A70-8F88-37333424ADF8}">
      <dsp:nvSpPr>
        <dsp:cNvPr id="0" name=""/>
        <dsp:cNvSpPr/>
      </dsp:nvSpPr>
      <dsp:spPr>
        <a:xfrm>
          <a:off x="53147" y="302257"/>
          <a:ext cx="630082" cy="6300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9FCBA-D5A2-4C11-9B7A-A49E742715D0}">
      <dsp:nvSpPr>
        <dsp:cNvPr id="0" name=""/>
        <dsp:cNvSpPr/>
      </dsp:nvSpPr>
      <dsp:spPr>
        <a:xfrm rot="16200000">
          <a:off x="693960" y="2369426"/>
          <a:ext cx="3617671" cy="315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7849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Orbit</a:t>
          </a:r>
          <a:r>
            <a:rPr lang="it-IT" sz="1900" kern="1200" dirty="0"/>
            <a:t> </a:t>
          </a:r>
          <a:r>
            <a:rPr lang="it-IT" sz="19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Propagation</a:t>
          </a:r>
          <a:endParaRPr lang="it-IT" sz="1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93960" y="2369426"/>
        <a:ext cx="3617671" cy="315041"/>
      </dsp:txXfrm>
    </dsp:sp>
    <dsp:sp modelId="{571050FD-9D42-4FD8-AEC3-E1B61740001A}">
      <dsp:nvSpPr>
        <dsp:cNvPr id="0" name=""/>
        <dsp:cNvSpPr/>
      </dsp:nvSpPr>
      <dsp:spPr>
        <a:xfrm>
          <a:off x="2660316" y="718111"/>
          <a:ext cx="1569240" cy="3617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77849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State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as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function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position and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velocity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vectors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integration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Cartesian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equations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motion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State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as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function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Keplerian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elements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integration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of Gauss 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planetary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equations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sp:txBody>
      <dsp:txXfrm>
        <a:off x="2660316" y="718111"/>
        <a:ext cx="1569240" cy="3617671"/>
      </dsp:txXfrm>
    </dsp:sp>
    <dsp:sp modelId="{4126BB96-70EC-4E2E-8CB0-77AF026173D4}">
      <dsp:nvSpPr>
        <dsp:cNvPr id="0" name=""/>
        <dsp:cNvSpPr/>
      </dsp:nvSpPr>
      <dsp:spPr>
        <a:xfrm>
          <a:off x="2345274" y="302257"/>
          <a:ext cx="630082" cy="6300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E523A-6DA8-4AC0-AD0E-49F3AAE07E7F}">
      <dsp:nvSpPr>
        <dsp:cNvPr id="0" name=""/>
        <dsp:cNvSpPr/>
      </dsp:nvSpPr>
      <dsp:spPr>
        <a:xfrm rot="16200000">
          <a:off x="2986087" y="2369426"/>
          <a:ext cx="3617671" cy="315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7849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Spectral</a:t>
          </a:r>
          <a:r>
            <a:rPr lang="it-IT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Frequency Analysis</a:t>
          </a:r>
        </a:p>
      </dsp:txBody>
      <dsp:txXfrm>
        <a:off x="2986087" y="2369426"/>
        <a:ext cx="3617671" cy="315041"/>
      </dsp:txXfrm>
    </dsp:sp>
    <dsp:sp modelId="{F6046397-2809-4C67-8E4D-044BDE3EE318}">
      <dsp:nvSpPr>
        <dsp:cNvPr id="0" name=""/>
        <dsp:cNvSpPr/>
      </dsp:nvSpPr>
      <dsp:spPr>
        <a:xfrm>
          <a:off x="4952443" y="718111"/>
          <a:ext cx="1569240" cy="3617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77849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Filtering of the 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through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it-IT" sz="1400" i="1" u="sng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movmean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low-pass filter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Short-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periodic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oscillations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it-IT" sz="14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 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Long-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periodic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t-IT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oscillations</a:t>
          </a: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it-IT" sz="14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15T</a:t>
          </a:r>
        </a:p>
      </dsp:txBody>
      <dsp:txXfrm>
        <a:off x="4952443" y="718111"/>
        <a:ext cx="1569240" cy="3617671"/>
      </dsp:txXfrm>
    </dsp:sp>
    <dsp:sp modelId="{8DE7B246-DE18-4B91-9D30-A47E44CDD0B8}">
      <dsp:nvSpPr>
        <dsp:cNvPr id="0" name=""/>
        <dsp:cNvSpPr/>
      </dsp:nvSpPr>
      <dsp:spPr>
        <a:xfrm>
          <a:off x="4637402" y="302257"/>
          <a:ext cx="630082" cy="63008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C6102-8884-423D-B417-321AEC351523}">
      <dsp:nvSpPr>
        <dsp:cNvPr id="0" name=""/>
        <dsp:cNvSpPr/>
      </dsp:nvSpPr>
      <dsp:spPr>
        <a:xfrm rot="16200000">
          <a:off x="5278214" y="2369426"/>
          <a:ext cx="3617671" cy="315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7849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Comparison</a:t>
          </a:r>
          <a:r>
            <a:rPr lang="it-IT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with </a:t>
          </a:r>
          <a:r>
            <a:rPr lang="it-IT" sz="19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real</a:t>
          </a:r>
          <a:r>
            <a:rPr lang="it-IT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data</a:t>
          </a:r>
        </a:p>
      </dsp:txBody>
      <dsp:txXfrm>
        <a:off x="5278214" y="2369426"/>
        <a:ext cx="3617671" cy="315041"/>
      </dsp:txXfrm>
    </dsp:sp>
    <dsp:sp modelId="{3B8009B3-252D-4358-A933-8463DFE5AFF3}">
      <dsp:nvSpPr>
        <dsp:cNvPr id="0" name=""/>
        <dsp:cNvSpPr/>
      </dsp:nvSpPr>
      <dsp:spPr>
        <a:xfrm>
          <a:off x="7244570" y="718111"/>
          <a:ext cx="1569240" cy="3617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77849" rIns="128016" bIns="12801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SKYNET 1 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(NORAD </a:t>
          </a:r>
          <a:r>
            <a:rPr lang="it-IT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Catalogue</a:t>
          </a:r>
          <a:r>
            <a:rPr lang="it-IT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ID: 4250)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400" kern="1200" dirty="0"/>
        </a:p>
      </dsp:txBody>
      <dsp:txXfrm>
        <a:off x="7244570" y="718111"/>
        <a:ext cx="1569240" cy="3617671"/>
      </dsp:txXfrm>
    </dsp:sp>
    <dsp:sp modelId="{47066452-B794-44C7-B985-47E4C7EBD038}">
      <dsp:nvSpPr>
        <dsp:cNvPr id="0" name=""/>
        <dsp:cNvSpPr/>
      </dsp:nvSpPr>
      <dsp:spPr>
        <a:xfrm>
          <a:off x="6929529" y="302257"/>
          <a:ext cx="630082" cy="63008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99635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95325" y="4242930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INTERPLANETARY &amp; PLANETARY</a:t>
            </a:r>
          </a:p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EXPLORER MISSION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3930466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2337</a:t>
            </a:r>
            <a:r>
              <a:rPr lang="it-IT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Casiero Alessia </a:t>
            </a:r>
            <a:r>
              <a:rPr lang="it-IT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233125</a:t>
            </a:r>
            <a:endParaRPr lang="it-IT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Fiume Elisa </a:t>
            </a:r>
            <a:r>
              <a:rPr lang="it-IT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243232</a:t>
            </a:r>
            <a:endParaRPr lang="it-IT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3EAE294-EA11-393E-0E1F-C76466EBCA99}"/>
              </a:ext>
            </a:extLst>
          </p:cNvPr>
          <p:cNvSpPr txBox="1"/>
          <p:nvPr/>
        </p:nvSpPr>
        <p:spPr>
          <a:xfrm>
            <a:off x="4572001" y="5271474"/>
            <a:ext cx="42089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Gallo Emanuele </a:t>
            </a:r>
            <a:r>
              <a:rPr lang="it-IT" sz="2000" b="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243222</a:t>
            </a:r>
            <a:endParaRPr lang="it-IT" sz="2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Marotta Arianna </a:t>
            </a:r>
            <a:r>
              <a:rPr lang="it-IT" sz="2000" b="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247719</a:t>
            </a:r>
            <a:endParaRPr lang="it-IT" sz="2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24E13A-2EB5-5006-34CC-B6CE32D50182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Transfer Strategy</a:t>
            </a:r>
          </a:p>
        </p:txBody>
      </p:sp>
      <p:pic>
        <p:nvPicPr>
          <p:cNvPr id="5" name="interplanetary_transfer_animation">
            <a:hlinkClick r:id="" action="ppaction://media"/>
            <a:extLst>
              <a:ext uri="{FF2B5EF4-FFF2-40B4-BE49-F238E27FC236}">
                <a16:creationId xmlns:a16="http://schemas.microsoft.com/office/drawing/2014/main" id="{6F825961-6421-2BAC-E989-EA909FBC6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05942"/>
            <a:ext cx="9144000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0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22B699-6897-BD36-38BA-90B60D2166B4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Fly-By</a:t>
            </a:r>
          </a:p>
        </p:txBody>
      </p:sp>
      <p:pic>
        <p:nvPicPr>
          <p:cNvPr id="9" name="Immagine 8" descr="Immagine che contiene testo, diagramma, cerchio&#10;&#10;Descrizione generata automaticamente">
            <a:extLst>
              <a:ext uri="{FF2B5EF4-FFF2-40B4-BE49-F238E27FC236}">
                <a16:creationId xmlns:a16="http://schemas.microsoft.com/office/drawing/2014/main" id="{1F4E7921-D9C7-E3BA-6664-612FB606F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7" t="4768" r="21140" b="6474"/>
          <a:stretch/>
        </p:blipFill>
        <p:spPr>
          <a:xfrm>
            <a:off x="1472578" y="1290463"/>
            <a:ext cx="5998983" cy="46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9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036488D4-CA10-FC5B-C8E4-04C51657E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44578"/>
              </p:ext>
            </p:extLst>
          </p:nvPr>
        </p:nvGraphicFramePr>
        <p:xfrm>
          <a:off x="1799863" y="1539433"/>
          <a:ext cx="5544274" cy="4109013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772137">
                  <a:extLst>
                    <a:ext uri="{9D8B030D-6E8A-4147-A177-3AD203B41FA5}">
                      <a16:colId xmlns:a16="http://schemas.microsoft.com/office/drawing/2014/main" val="3979750597"/>
                    </a:ext>
                  </a:extLst>
                </a:gridCol>
                <a:gridCol w="2772137">
                  <a:extLst>
                    <a:ext uri="{9D8B030D-6E8A-4147-A177-3AD203B41FA5}">
                      <a16:colId xmlns:a16="http://schemas.microsoft.com/office/drawing/2014/main" val="1138528564"/>
                    </a:ext>
                  </a:extLst>
                </a:gridCol>
              </a:tblGrid>
              <a:tr h="656201"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19.1493 km/s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25412"/>
                  </a:ext>
                </a:extLst>
              </a:tr>
              <a:tr h="656201"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Gravity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Assist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0.0000256 km/s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229446"/>
                  </a:ext>
                </a:extLst>
              </a:tr>
              <a:tr h="713470">
                <a:tc>
                  <a:txBody>
                    <a:bodyPr/>
                    <a:lstStyle/>
                    <a:p>
                      <a:pPr algn="just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Departure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2039 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January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23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18:51:41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88416"/>
                  </a:ext>
                </a:extLst>
              </a:tr>
              <a:tr h="713470"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Fly-By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2040 April 13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16:38:06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324334"/>
                  </a:ext>
                </a:extLst>
              </a:tr>
              <a:tr h="713470">
                <a:tc>
                  <a:txBody>
                    <a:bodyPr/>
                    <a:lstStyle/>
                    <a:p>
                      <a:pPr algn="just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Arrival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2042 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January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18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22:27:02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33229"/>
                  </a:ext>
                </a:extLst>
              </a:tr>
              <a:tr h="656201">
                <a:tc>
                  <a:txBody>
                    <a:bodyPr/>
                    <a:lstStyle/>
                    <a:p>
                      <a:pPr algn="just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ToF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the SOI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23.4773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06937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727AE15-1EAE-9031-6BD7-1E9141D29161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4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8" y="922132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22498" y="2820303"/>
            <a:ext cx="7772400" cy="741135"/>
          </a:xfrm>
        </p:spPr>
        <p:txBody>
          <a:bodyPr>
            <a:normAutofit/>
          </a:bodyPr>
          <a:lstStyle/>
          <a:p>
            <a:pPr algn="ctr"/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ASSIGNMENT 2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85800" y="3190870"/>
            <a:ext cx="7772400" cy="52886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PLANETARY EXPLORER MISSION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0A6352-585B-2271-5C62-683685C93ACE}"/>
              </a:ext>
            </a:extLst>
          </p:cNvPr>
          <p:cNvSpPr txBox="1"/>
          <p:nvPr/>
        </p:nvSpPr>
        <p:spPr>
          <a:xfrm>
            <a:off x="685800" y="4009559"/>
            <a:ext cx="826225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it-IT" sz="2000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lang="it-IT" sz="2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characterization</a:t>
            </a:r>
            <a:endParaRPr lang="it-IT" sz="2000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Ground Track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Repeating</a:t>
            </a:r>
            <a:r>
              <a:rPr lang="it-IT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Ground Track</a:t>
            </a:r>
          </a:p>
          <a:p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lang="it-IT" sz="2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it-IT" sz="2000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Cartesian</a:t>
            </a:r>
            <a:r>
              <a:rPr lang="it-IT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it-IT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Keplerian</a:t>
            </a:r>
            <a:r>
              <a:rPr lang="it-IT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it-IT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Spectral</a:t>
            </a:r>
            <a:r>
              <a:rPr lang="it-IT" sz="2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frequency </a:t>
            </a:r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it-IT" sz="2000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it-IT" sz="2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it-IT" sz="2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932228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3A33FAA1-1973-D53C-F3FB-E0FD9A9AC6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2353474"/>
              </p:ext>
            </p:extLst>
          </p:nvPr>
        </p:nvGraphicFramePr>
        <p:xfrm>
          <a:off x="354330" y="1014230"/>
          <a:ext cx="8709660" cy="4626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BC4534-1A5C-B094-4D5D-2CB915CE5F17}"/>
              </a:ext>
            </a:extLst>
          </p:cNvPr>
          <p:cNvSpPr txBox="1"/>
          <p:nvPr/>
        </p:nvSpPr>
        <p:spPr>
          <a:xfrm>
            <a:off x="-11406" y="4437917"/>
            <a:ext cx="286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Geosynchronous</a:t>
            </a:r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satellite</a:t>
            </a:r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50402859-5FD7-F900-6B94-2F3F57462481}"/>
              </a:ext>
            </a:extLst>
          </p:cNvPr>
          <p:cNvSpPr/>
          <p:nvPr/>
        </p:nvSpPr>
        <p:spPr>
          <a:xfrm flipV="1">
            <a:off x="445770" y="3171431"/>
            <a:ext cx="1252401" cy="1223010"/>
          </a:xfrm>
          <a:prstGeom prst="arc">
            <a:avLst>
              <a:gd name="adj1" fmla="val 16200000"/>
              <a:gd name="adj2" fmla="val 21040259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Immagine 8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4A2D1E96-F2C6-2650-5493-6B2840D7DD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134" t="24904" r="20267" b="13937"/>
          <a:stretch/>
        </p:blipFill>
        <p:spPr>
          <a:xfrm>
            <a:off x="174171" y="1393190"/>
            <a:ext cx="2316528" cy="136543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B6BD16-A374-0559-27F4-B8412C777430}"/>
              </a:ext>
            </a:extLst>
          </p:cNvPr>
          <p:cNvSpPr txBox="1"/>
          <p:nvPr/>
        </p:nvSpPr>
        <p:spPr>
          <a:xfrm>
            <a:off x="75383" y="5016923"/>
            <a:ext cx="5453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it-IT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Keplerian</a:t>
            </a:r>
            <a:r>
              <a:rPr lang="it-IT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lang="it-IT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C7E42275-167C-7823-249D-B9CD34A96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909418"/>
              </p:ext>
            </p:extLst>
          </p:nvPr>
        </p:nvGraphicFramePr>
        <p:xfrm>
          <a:off x="194310" y="5352627"/>
          <a:ext cx="52158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315">
                  <a:extLst>
                    <a:ext uri="{9D8B030D-6E8A-4147-A177-3AD203B41FA5}">
                      <a16:colId xmlns:a16="http://schemas.microsoft.com/office/drawing/2014/main" val="1873748606"/>
                    </a:ext>
                  </a:extLst>
                </a:gridCol>
                <a:gridCol w="869315">
                  <a:extLst>
                    <a:ext uri="{9D8B030D-6E8A-4147-A177-3AD203B41FA5}">
                      <a16:colId xmlns:a16="http://schemas.microsoft.com/office/drawing/2014/main" val="4136218743"/>
                    </a:ext>
                  </a:extLst>
                </a:gridCol>
                <a:gridCol w="869315">
                  <a:extLst>
                    <a:ext uri="{9D8B030D-6E8A-4147-A177-3AD203B41FA5}">
                      <a16:colId xmlns:a16="http://schemas.microsoft.com/office/drawing/2014/main" val="536431360"/>
                    </a:ext>
                  </a:extLst>
                </a:gridCol>
                <a:gridCol w="869315">
                  <a:extLst>
                    <a:ext uri="{9D8B030D-6E8A-4147-A177-3AD203B41FA5}">
                      <a16:colId xmlns:a16="http://schemas.microsoft.com/office/drawing/2014/main" val="2810460204"/>
                    </a:ext>
                  </a:extLst>
                </a:gridCol>
                <a:gridCol w="869315">
                  <a:extLst>
                    <a:ext uri="{9D8B030D-6E8A-4147-A177-3AD203B41FA5}">
                      <a16:colId xmlns:a16="http://schemas.microsoft.com/office/drawing/2014/main" val="1266472576"/>
                    </a:ext>
                  </a:extLst>
                </a:gridCol>
                <a:gridCol w="869315">
                  <a:extLst>
                    <a:ext uri="{9D8B030D-6E8A-4147-A177-3AD203B41FA5}">
                      <a16:colId xmlns:a16="http://schemas.microsoft.com/office/drawing/2014/main" val="76075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[km]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[</a:t>
                      </a:r>
                      <a:r>
                        <a:rPr lang="it-IT" sz="14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</a:t>
                      </a:r>
                      <a:r>
                        <a:rPr lang="it-I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 [deg]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 [deg]</a:t>
                      </a:r>
                      <a:endParaRPr lang="it-IT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θ</a:t>
                      </a:r>
                      <a:r>
                        <a:rPr lang="en-US" sz="1400" b="1" kern="1200" baseline="-250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="1" kern="1200" baseline="-250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[deg]</a:t>
                      </a:r>
                      <a:endParaRPr lang="it-IT" sz="14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24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55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766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964A9B0-CDD7-32B6-3DEA-120F672A692E}"/>
              </a:ext>
            </a:extLst>
          </p:cNvPr>
          <p:cNvSpPr txBox="1"/>
          <p:nvPr/>
        </p:nvSpPr>
        <p:spPr>
          <a:xfrm>
            <a:off x="1365812" y="216846"/>
            <a:ext cx="6354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3226FA56-52DE-B4D2-D0DD-7961FCE4CE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997390"/>
              </p:ext>
            </p:extLst>
          </p:nvPr>
        </p:nvGraphicFramePr>
        <p:xfrm>
          <a:off x="174171" y="1397000"/>
          <a:ext cx="8866959" cy="4638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528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A7B50A-6C6F-0E3D-A5BA-AC1B86CAF9C6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Ground Tracks: 1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testo, schermata, mappa, atlante&#10;&#10;Descrizione generata automaticamente">
            <a:extLst>
              <a:ext uri="{FF2B5EF4-FFF2-40B4-BE49-F238E27FC236}">
                <a16:creationId xmlns:a16="http://schemas.microsoft.com/office/drawing/2014/main" id="{2ECD2FAF-554A-CD4D-B4DC-E7B855B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7695"/>
            <a:ext cx="9144000" cy="4749609"/>
          </a:xfrm>
          <a:prstGeom prst="rect">
            <a:avLst/>
          </a:prstGeom>
        </p:spPr>
      </p:pic>
      <p:pic>
        <p:nvPicPr>
          <p:cNvPr id="9" name="Immagine 8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09812A65-C2E7-510C-94C0-D94030802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25" t="20328" r="28250" b="8410"/>
          <a:stretch/>
        </p:blipFill>
        <p:spPr>
          <a:xfrm>
            <a:off x="3434714" y="3429000"/>
            <a:ext cx="2274571" cy="2274571"/>
          </a:xfrm>
          <a:prstGeom prst="ellipse">
            <a:avLst/>
          </a:prstGeom>
        </p:spPr>
      </p:pic>
      <p:sp>
        <p:nvSpPr>
          <p:cNvPr id="11" name="Arco 10">
            <a:extLst>
              <a:ext uri="{FF2B5EF4-FFF2-40B4-BE49-F238E27FC236}">
                <a16:creationId xmlns:a16="http://schemas.microsoft.com/office/drawing/2014/main" id="{90045C05-AE2E-3D9F-A8F3-A5713C578365}"/>
              </a:ext>
            </a:extLst>
          </p:cNvPr>
          <p:cNvSpPr/>
          <p:nvPr/>
        </p:nvSpPr>
        <p:spPr>
          <a:xfrm rot="7197449">
            <a:off x="5200647" y="2382281"/>
            <a:ext cx="2274571" cy="1954530"/>
          </a:xfrm>
          <a:prstGeom prst="arc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1689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155ED45-BC42-BB51-C9DF-098AF4ED4027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Close-up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8BD0E0D-4D29-4610-3944-CB15CD686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406"/>
            <a:ext cx="9144000" cy="4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2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290E0F-B60D-9939-C467-526475B6F35E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magine 15" descr="Immagine che contiene testo, schermata, mappa, atlante&#10;&#10;Descrizione generata automaticamente">
            <a:extLst>
              <a:ext uri="{FF2B5EF4-FFF2-40B4-BE49-F238E27FC236}">
                <a16:creationId xmlns:a16="http://schemas.microsoft.com/office/drawing/2014/main" id="{1E6E5F40-8628-73F9-84E5-54BA48F9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619"/>
            <a:ext cx="9144000" cy="4749609"/>
          </a:xfrm>
          <a:prstGeom prst="rect">
            <a:avLst/>
          </a:prstGeom>
        </p:spPr>
      </p:pic>
      <p:pic>
        <p:nvPicPr>
          <p:cNvPr id="18" name="Immagine 17" descr="Immagine che contiene testo, schermata, mappa, software&#10;&#10;Descrizione generata automaticamente">
            <a:extLst>
              <a:ext uri="{FF2B5EF4-FFF2-40B4-BE49-F238E27FC236}">
                <a16:creationId xmlns:a16="http://schemas.microsoft.com/office/drawing/2014/main" id="{C6A2FB9E-F2B0-1E53-852F-C3CD8DD9F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5" t="32504" r="1502" b="30547"/>
          <a:stretch/>
        </p:blipFill>
        <p:spPr>
          <a:xfrm>
            <a:off x="377190" y="4296217"/>
            <a:ext cx="6767448" cy="1383030"/>
          </a:xfrm>
          <a:prstGeom prst="rect">
            <a:avLst/>
          </a:prstGeom>
        </p:spPr>
      </p:pic>
      <p:sp>
        <p:nvSpPr>
          <p:cNvPr id="19" name="Arco 18">
            <a:extLst>
              <a:ext uri="{FF2B5EF4-FFF2-40B4-BE49-F238E27FC236}">
                <a16:creationId xmlns:a16="http://schemas.microsoft.com/office/drawing/2014/main" id="{3DD1D244-CB5C-9BA1-3BA8-A85B85B3A5FB}"/>
              </a:ext>
            </a:extLst>
          </p:cNvPr>
          <p:cNvSpPr/>
          <p:nvPr/>
        </p:nvSpPr>
        <p:spPr>
          <a:xfrm rot="6738564">
            <a:off x="5432402" y="2451735"/>
            <a:ext cx="2274571" cy="1954530"/>
          </a:xfrm>
          <a:prstGeom prst="arc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497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352E95-AE4C-EA6F-F01B-F29313BB3BD3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 Years</a:t>
            </a:r>
          </a:p>
        </p:txBody>
      </p:sp>
      <p:pic>
        <p:nvPicPr>
          <p:cNvPr id="16" name="Immagine 15" descr="Immagine che contiene testo, mappa, schermata, atlante&#10;&#10;Descrizione generata automaticamente">
            <a:extLst>
              <a:ext uri="{FF2B5EF4-FFF2-40B4-BE49-F238E27FC236}">
                <a16:creationId xmlns:a16="http://schemas.microsoft.com/office/drawing/2014/main" id="{4F257BF1-7465-333B-47EE-0DBE1BD53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8536"/>
            <a:ext cx="9144000" cy="4687926"/>
          </a:xfrm>
          <a:prstGeom prst="rect">
            <a:avLst/>
          </a:prstGeom>
        </p:spPr>
      </p:pic>
      <p:pic>
        <p:nvPicPr>
          <p:cNvPr id="18" name="Immagine 17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BBCA6ABF-857D-A1D8-0E72-B2B746597B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5" t="29304" r="2000" b="31207"/>
          <a:stretch/>
        </p:blipFill>
        <p:spPr>
          <a:xfrm>
            <a:off x="320039" y="4227746"/>
            <a:ext cx="6941876" cy="1508760"/>
          </a:xfrm>
          <a:prstGeom prst="rect">
            <a:avLst/>
          </a:prstGeom>
        </p:spPr>
      </p:pic>
      <p:sp>
        <p:nvSpPr>
          <p:cNvPr id="19" name="Arco 18">
            <a:extLst>
              <a:ext uri="{FF2B5EF4-FFF2-40B4-BE49-F238E27FC236}">
                <a16:creationId xmlns:a16="http://schemas.microsoft.com/office/drawing/2014/main" id="{B4440A13-285F-7052-6D91-F0A04845175D}"/>
              </a:ext>
            </a:extLst>
          </p:cNvPr>
          <p:cNvSpPr/>
          <p:nvPr/>
        </p:nvSpPr>
        <p:spPr>
          <a:xfrm rot="7197449">
            <a:off x="6118536" y="2350025"/>
            <a:ext cx="2274571" cy="1954530"/>
          </a:xfrm>
          <a:prstGeom prst="arc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47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8" y="922132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22498" y="2820303"/>
            <a:ext cx="7772400" cy="741135"/>
          </a:xfrm>
        </p:spPr>
        <p:txBody>
          <a:bodyPr>
            <a:normAutofit/>
          </a:bodyPr>
          <a:lstStyle/>
          <a:p>
            <a:pPr algn="ctr"/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ASSIGNMENT 1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85800" y="3190870"/>
            <a:ext cx="7772400" cy="52886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INTERPLANETARY EXPLORER MISSION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0A6352-585B-2271-5C62-683685C93ACE}"/>
              </a:ext>
            </a:extLst>
          </p:cNvPr>
          <p:cNvSpPr txBox="1"/>
          <p:nvPr/>
        </p:nvSpPr>
        <p:spPr>
          <a:xfrm>
            <a:off x="685800" y="4009559"/>
            <a:ext cx="8262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it-IT" sz="2000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it-IT" sz="2000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Genetic</a:t>
            </a:r>
            <a:r>
              <a:rPr lang="it-IT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it-IT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Fmincon</a:t>
            </a:r>
            <a:r>
              <a:rPr lang="it-IT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it-IT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it-IT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endParaRPr lang="it-IT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Heliocentric</a:t>
            </a:r>
            <a:r>
              <a:rPr lang="it-IT" sz="2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Trajectories</a:t>
            </a:r>
            <a:endParaRPr lang="it-IT" sz="2000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Powered </a:t>
            </a:r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Gravity</a:t>
            </a:r>
            <a:r>
              <a:rPr lang="it-IT" sz="20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Assist</a:t>
            </a:r>
          </a:p>
          <a:p>
            <a:r>
              <a:rPr lang="it-IT" sz="2000" b="1" i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it-IT" sz="2000" b="1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683F88A-3FAB-D6B5-2AEB-729559D1EF6F}"/>
              </a:ext>
            </a:extLst>
          </p:cNvPr>
          <p:cNvSpPr txBox="1"/>
          <p:nvPr/>
        </p:nvSpPr>
        <p:spPr>
          <a:xfrm>
            <a:off x="862314" y="297614"/>
            <a:ext cx="7419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Repeating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magine 15" descr="Immagine che contiene testo, schermata, mappa, atlante&#10;&#10;Descrizione generata automaticamente">
            <a:extLst>
              <a:ext uri="{FF2B5EF4-FFF2-40B4-BE49-F238E27FC236}">
                <a16:creationId xmlns:a16="http://schemas.microsoft.com/office/drawing/2014/main" id="{25EEEF28-6B4A-DFF5-282F-CED893BF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7466"/>
            <a:ext cx="9144000" cy="4749609"/>
          </a:xfrm>
          <a:prstGeom prst="rect">
            <a:avLst/>
          </a:prstGeom>
        </p:spPr>
      </p:pic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8960F215-54F5-BC04-2C23-D8D2D2A64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97" t="13518" r="29072" b="5285"/>
          <a:stretch/>
        </p:blipFill>
        <p:spPr>
          <a:xfrm>
            <a:off x="3273812" y="3429000"/>
            <a:ext cx="2284274" cy="2284274"/>
          </a:xfrm>
          <a:prstGeom prst="ellipse">
            <a:avLst/>
          </a:prstGeom>
        </p:spPr>
      </p:pic>
      <p:sp>
        <p:nvSpPr>
          <p:cNvPr id="12" name="Arco 11">
            <a:extLst>
              <a:ext uri="{FF2B5EF4-FFF2-40B4-BE49-F238E27FC236}">
                <a16:creationId xmlns:a16="http://schemas.microsoft.com/office/drawing/2014/main" id="{8FA79B72-32DE-E4BC-EE2B-71034C76C085}"/>
              </a:ext>
            </a:extLst>
          </p:cNvPr>
          <p:cNvSpPr/>
          <p:nvPr/>
        </p:nvSpPr>
        <p:spPr>
          <a:xfrm rot="7197449">
            <a:off x="5050608" y="2350024"/>
            <a:ext cx="2274571" cy="1954530"/>
          </a:xfrm>
          <a:prstGeom prst="arc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317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D9F284-685F-1F6F-8861-068D4C31617B}"/>
              </a:ext>
            </a:extLst>
          </p:cNvPr>
          <p:cNvSpPr txBox="1"/>
          <p:nvPr/>
        </p:nvSpPr>
        <p:spPr>
          <a:xfrm>
            <a:off x="174171" y="273854"/>
            <a:ext cx="887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Repeating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Close-up</a:t>
            </a:r>
            <a:endParaRPr lang="it-IT" sz="3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magine 10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341042C-18E8-90CD-220D-977E66CE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7940"/>
            <a:ext cx="9144000" cy="46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76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C7D02B-EB48-EFC7-E4B3-74B0AA11668E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Repeating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magine 15" descr="Immagine che contiene testo, mappa, schermata, atlante&#10;&#10;Descrizione generata automaticamente">
            <a:extLst>
              <a:ext uri="{FF2B5EF4-FFF2-40B4-BE49-F238E27FC236}">
                <a16:creationId xmlns:a16="http://schemas.microsoft.com/office/drawing/2014/main" id="{4DAD17BC-75BA-0CA3-8E3C-794C6FEEE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3349"/>
            <a:ext cx="9144000" cy="4738150"/>
          </a:xfrm>
          <a:prstGeom prst="rect">
            <a:avLst/>
          </a:prstGeom>
        </p:spPr>
      </p:pic>
      <p:pic>
        <p:nvPicPr>
          <p:cNvPr id="18" name="Immagine 17" descr="Immagine che contiene testo, schermata, Software per la grafica, Software multimediale&#10;&#10;Descrizione generata automaticamente">
            <a:extLst>
              <a:ext uri="{FF2B5EF4-FFF2-40B4-BE49-F238E27FC236}">
                <a16:creationId xmlns:a16="http://schemas.microsoft.com/office/drawing/2014/main" id="{25F7DD94-C9B7-EC0E-5364-5057D1D4AA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5" t="24282" r="1043" b="18145"/>
          <a:stretch/>
        </p:blipFill>
        <p:spPr>
          <a:xfrm>
            <a:off x="366831" y="3749040"/>
            <a:ext cx="6346757" cy="1965716"/>
          </a:xfrm>
          <a:prstGeom prst="rect">
            <a:avLst/>
          </a:prstGeom>
        </p:spPr>
      </p:pic>
      <p:sp>
        <p:nvSpPr>
          <p:cNvPr id="19" name="Arco 18">
            <a:extLst>
              <a:ext uri="{FF2B5EF4-FFF2-40B4-BE49-F238E27FC236}">
                <a16:creationId xmlns:a16="http://schemas.microsoft.com/office/drawing/2014/main" id="{0DD13912-DD25-67C3-B48D-DC755E1AC536}"/>
              </a:ext>
            </a:extLst>
          </p:cNvPr>
          <p:cNvSpPr/>
          <p:nvPr/>
        </p:nvSpPr>
        <p:spPr>
          <a:xfrm rot="7197449">
            <a:off x="5446210" y="2277197"/>
            <a:ext cx="2274571" cy="1954530"/>
          </a:xfrm>
          <a:prstGeom prst="arc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40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943B753-3F46-AAD7-5CA1-E21D95491858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Repeating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5 Years</a:t>
            </a:r>
          </a:p>
        </p:txBody>
      </p:sp>
      <p:pic>
        <p:nvPicPr>
          <p:cNvPr id="16" name="Immagine 15" descr="Immagine che contiene testo, mappa, schermata, atlante&#10;&#10;Descrizione generata automaticamente">
            <a:extLst>
              <a:ext uri="{FF2B5EF4-FFF2-40B4-BE49-F238E27FC236}">
                <a16:creationId xmlns:a16="http://schemas.microsoft.com/office/drawing/2014/main" id="{635FDEAB-B72E-75A3-621A-E2BCD2B3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424"/>
            <a:ext cx="9144000" cy="4738150"/>
          </a:xfrm>
          <a:prstGeom prst="rect">
            <a:avLst/>
          </a:prstGeom>
        </p:spPr>
      </p:pic>
      <p:pic>
        <p:nvPicPr>
          <p:cNvPr id="18" name="Immagine 17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282027D2-DBDB-9ED7-F53E-D6C5899D9E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6" t="28289" r="1500" b="24671"/>
          <a:stretch/>
        </p:blipFill>
        <p:spPr>
          <a:xfrm>
            <a:off x="348615" y="3927488"/>
            <a:ext cx="6752148" cy="1753222"/>
          </a:xfrm>
          <a:prstGeom prst="rect">
            <a:avLst/>
          </a:prstGeom>
        </p:spPr>
      </p:pic>
      <p:sp>
        <p:nvSpPr>
          <p:cNvPr id="20" name="Arco 19">
            <a:extLst>
              <a:ext uri="{FF2B5EF4-FFF2-40B4-BE49-F238E27FC236}">
                <a16:creationId xmlns:a16="http://schemas.microsoft.com/office/drawing/2014/main" id="{1D95E820-D937-EC7E-3F96-59A60D23C392}"/>
              </a:ext>
            </a:extLst>
          </p:cNvPr>
          <p:cNvSpPr/>
          <p:nvPr/>
        </p:nvSpPr>
        <p:spPr>
          <a:xfrm rot="7197449">
            <a:off x="5963477" y="2307234"/>
            <a:ext cx="2274571" cy="1954530"/>
          </a:xfrm>
          <a:prstGeom prst="arc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609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94781BE-2DC2-8F10-6D9F-543DACC745A7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rbit_animation">
            <a:hlinkClick r:id="" action="ppaction://media"/>
            <a:extLst>
              <a:ext uri="{FF2B5EF4-FFF2-40B4-BE49-F238E27FC236}">
                <a16:creationId xmlns:a16="http://schemas.microsoft.com/office/drawing/2014/main" id="{AF3348B0-9009-4AA4-35CD-2B7091097E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45948"/>
            <a:ext cx="91440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pic>
        <p:nvPicPr>
          <p:cNvPr id="3" name="Immagine 2" descr="Immagine che contiene diagramma, schermata, cerchio, testo&#10;&#10;Descrizione generata automaticamente">
            <a:extLst>
              <a:ext uri="{FF2B5EF4-FFF2-40B4-BE49-F238E27FC236}">
                <a16:creationId xmlns:a16="http://schemas.microsoft.com/office/drawing/2014/main" id="{18873E03-C25B-1129-B4BA-DCAD9287A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62" t="3547" r="-12024" b="7138"/>
          <a:stretch/>
        </p:blipFill>
        <p:spPr>
          <a:xfrm>
            <a:off x="771337" y="1352169"/>
            <a:ext cx="7601326" cy="460231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FDC4311-27ED-D9F2-E043-8CF4F6170F46}"/>
              </a:ext>
            </a:extLst>
          </p:cNvPr>
          <p:cNvSpPr txBox="1"/>
          <p:nvPr/>
        </p:nvSpPr>
        <p:spPr>
          <a:xfrm>
            <a:off x="1255853" y="25718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Orbit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38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B60AD6-2592-A24C-15DE-86A19A809098}"/>
              </a:ext>
            </a:extLst>
          </p:cNvPr>
          <p:cNvSpPr txBox="1"/>
          <p:nvPr/>
        </p:nvSpPr>
        <p:spPr>
          <a:xfrm>
            <a:off x="174171" y="277792"/>
            <a:ext cx="887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Cartesian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Keplerian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magine 9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A44AD3F0-C400-AB7A-A829-453ACC742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8" b="4615"/>
          <a:stretch/>
        </p:blipFill>
        <p:spPr>
          <a:xfrm>
            <a:off x="40787" y="1337310"/>
            <a:ext cx="9144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39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3B5563-78C1-B0A3-5DC6-BD3B94EF4715}"/>
              </a:ext>
            </a:extLst>
          </p:cNvPr>
          <p:cNvSpPr txBox="1"/>
          <p:nvPr/>
        </p:nvSpPr>
        <p:spPr>
          <a:xfrm>
            <a:off x="174171" y="277792"/>
            <a:ext cx="887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Cartesian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Keplerian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CAB8FCD9-ED8D-8325-3CD5-7DB181CD6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9" b="3736"/>
          <a:stretch/>
        </p:blipFill>
        <p:spPr>
          <a:xfrm>
            <a:off x="0" y="1302232"/>
            <a:ext cx="9144000" cy="48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3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6D5824A-261A-2494-8F7D-DBE05A3D1FC6}"/>
              </a:ext>
            </a:extLst>
          </p:cNvPr>
          <p:cNvSpPr txBox="1"/>
          <p:nvPr/>
        </p:nvSpPr>
        <p:spPr>
          <a:xfrm>
            <a:off x="174171" y="277792"/>
            <a:ext cx="887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Cartesian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Keplerian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72D7661-0D58-F141-A03E-780838ECE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7" b="4206"/>
          <a:stretch/>
        </p:blipFill>
        <p:spPr>
          <a:xfrm>
            <a:off x="0" y="1302233"/>
            <a:ext cx="9144000" cy="48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3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DEDB3F-22C3-3D8C-7F56-915A62406A76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Spectral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Frequency Analysis</a:t>
            </a:r>
          </a:p>
        </p:txBody>
      </p:sp>
      <p:pic>
        <p:nvPicPr>
          <p:cNvPr id="12" name="Immagine 11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6E37F34F-DB8D-F429-C51A-256BC670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811"/>
            <a:ext cx="9144000" cy="50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16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9364C7-74B9-D34D-6CD7-D5042D88D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" t="4127" r="4402" b="7778"/>
          <a:stretch/>
        </p:blipFill>
        <p:spPr>
          <a:xfrm>
            <a:off x="2721427" y="3178628"/>
            <a:ext cx="2514601" cy="2514599"/>
          </a:xfrm>
          <a:prstGeom prst="rect">
            <a:avLst/>
          </a:prstGeom>
        </p:spPr>
      </p:pic>
      <p:pic>
        <p:nvPicPr>
          <p:cNvPr id="14" name="Immagine 13" descr="Immagine che contiene sfera, pianeta, Oggetto astronomico, luna&#10;&#10;Descrizione generata automaticamente">
            <a:extLst>
              <a:ext uri="{FF2B5EF4-FFF2-40B4-BE49-F238E27FC236}">
                <a16:creationId xmlns:a16="http://schemas.microsoft.com/office/drawing/2014/main" id="{27B244BD-AB8C-EB16-A950-71446992A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1" t="8334" r="11161" b="4862"/>
          <a:stretch/>
        </p:blipFill>
        <p:spPr>
          <a:xfrm>
            <a:off x="457200" y="1861457"/>
            <a:ext cx="1558587" cy="1567543"/>
          </a:xfrm>
          <a:prstGeom prst="rect">
            <a:avLst/>
          </a:prstGeom>
        </p:spPr>
      </p:pic>
      <p:pic>
        <p:nvPicPr>
          <p:cNvPr id="16" name="Immagine 15" descr="Immagine che contiene Minerale, roccia, Roccia magmatica, grafite&#10;&#10;Descrizione generata automaticamente">
            <a:extLst>
              <a:ext uri="{FF2B5EF4-FFF2-40B4-BE49-F238E27FC236}">
                <a16:creationId xmlns:a16="http://schemas.microsoft.com/office/drawing/2014/main" id="{D38FC2FB-0938-9788-F962-DF7871E6E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45" t="7334" r="8857" b="19524"/>
          <a:stretch/>
        </p:blipFill>
        <p:spPr>
          <a:xfrm>
            <a:off x="7043057" y="1861457"/>
            <a:ext cx="1643743" cy="1567544"/>
          </a:xfrm>
          <a:prstGeom prst="rect">
            <a:avLst/>
          </a:prstGeom>
        </p:spPr>
      </p:pic>
      <p:sp>
        <p:nvSpPr>
          <p:cNvPr id="19" name="Arco 18">
            <a:extLst>
              <a:ext uri="{FF2B5EF4-FFF2-40B4-BE49-F238E27FC236}">
                <a16:creationId xmlns:a16="http://schemas.microsoft.com/office/drawing/2014/main" id="{E83601D8-1190-8F78-C203-ECA33F7CBA34}"/>
              </a:ext>
            </a:extLst>
          </p:cNvPr>
          <p:cNvSpPr/>
          <p:nvPr/>
        </p:nvSpPr>
        <p:spPr>
          <a:xfrm>
            <a:off x="690451" y="2032684"/>
            <a:ext cx="2819400" cy="2264377"/>
          </a:xfrm>
          <a:prstGeom prst="arc">
            <a:avLst>
              <a:gd name="adj1" fmla="val 15324400"/>
              <a:gd name="adj2" fmla="val 0"/>
            </a:avLst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2D1B2D83-EFEB-BD44-8D76-E9A6842F440A}"/>
              </a:ext>
            </a:extLst>
          </p:cNvPr>
          <p:cNvSpPr/>
          <p:nvPr/>
        </p:nvSpPr>
        <p:spPr>
          <a:xfrm>
            <a:off x="2530928" y="3824278"/>
            <a:ext cx="5410200" cy="840400"/>
          </a:xfrm>
          <a:prstGeom prst="arc">
            <a:avLst>
              <a:gd name="adj1" fmla="val 16200000"/>
              <a:gd name="adj2" fmla="val 10942711"/>
            </a:avLst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Arco 20">
            <a:extLst>
              <a:ext uri="{FF2B5EF4-FFF2-40B4-BE49-F238E27FC236}">
                <a16:creationId xmlns:a16="http://schemas.microsoft.com/office/drawing/2014/main" id="{D1230603-CF07-D9AF-1BE8-C54D1FF9D764}"/>
              </a:ext>
            </a:extLst>
          </p:cNvPr>
          <p:cNvSpPr/>
          <p:nvPr/>
        </p:nvSpPr>
        <p:spPr>
          <a:xfrm>
            <a:off x="4506686" y="2305648"/>
            <a:ext cx="3265714" cy="2641984"/>
          </a:xfrm>
          <a:prstGeom prst="arc">
            <a:avLst>
              <a:gd name="adj1" fmla="val 11532705"/>
              <a:gd name="adj2" fmla="val 18630041"/>
            </a:avLst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AEB3BCB-1DE7-FEB1-26C3-408E44E39728}"/>
              </a:ext>
            </a:extLst>
          </p:cNvPr>
          <p:cNvSpPr txBox="1"/>
          <p:nvPr/>
        </p:nvSpPr>
        <p:spPr>
          <a:xfrm>
            <a:off x="87086" y="1449946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Departure</a:t>
            </a: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planet</a:t>
            </a: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Mercury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00F931D-5C09-4B8B-5427-85F118D26039}"/>
              </a:ext>
            </a:extLst>
          </p:cNvPr>
          <p:cNvSpPr txBox="1"/>
          <p:nvPr/>
        </p:nvSpPr>
        <p:spPr>
          <a:xfrm>
            <a:off x="2793544" y="5688394"/>
            <a:ext cx="237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Fly-By: </a:t>
            </a:r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0F8E8E9-F950-E14C-F454-C157894CB75A}"/>
              </a:ext>
            </a:extLst>
          </p:cNvPr>
          <p:cNvSpPr txBox="1"/>
          <p:nvPr/>
        </p:nvSpPr>
        <p:spPr>
          <a:xfrm>
            <a:off x="5524499" y="1461347"/>
            <a:ext cx="361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Arrival</a:t>
            </a: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body: </a:t>
            </a:r>
            <a:r>
              <a:rPr lang="it-IT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Asteroid</a:t>
            </a:r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N.21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942F753-58FB-73FD-054D-611B4A387D0C}"/>
              </a:ext>
            </a:extLst>
          </p:cNvPr>
          <p:cNvSpPr txBox="1"/>
          <p:nvPr/>
        </p:nvSpPr>
        <p:spPr>
          <a:xfrm>
            <a:off x="255815" y="3401366"/>
            <a:ext cx="2275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Earliest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Departure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01/01/2028</a:t>
            </a:r>
          </a:p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00:00:00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8AB47A0-8120-2FAE-4461-9DEAB3731901}"/>
              </a:ext>
            </a:extLst>
          </p:cNvPr>
          <p:cNvSpPr txBox="1"/>
          <p:nvPr/>
        </p:nvSpPr>
        <p:spPr>
          <a:xfrm>
            <a:off x="6634843" y="4598290"/>
            <a:ext cx="2275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Latest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Arrival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01/01/2058</a:t>
            </a:r>
          </a:p>
          <a:p>
            <a:pPr algn="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00:00:00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23FF172-C9BF-A3EA-E144-458603F4EAC7}"/>
              </a:ext>
            </a:extLst>
          </p:cNvPr>
          <p:cNvSpPr txBox="1"/>
          <p:nvPr/>
        </p:nvSpPr>
        <p:spPr>
          <a:xfrm>
            <a:off x="15846" y="6498942"/>
            <a:ext cx="5976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Casiero, Fiume, Gallo, Marotta – Group 2337</a:t>
            </a:r>
          </a:p>
        </p:txBody>
      </p:sp>
    </p:spTree>
    <p:extLst>
      <p:ext uri="{BB962C8B-B14F-4D97-AF65-F5344CB8AC3E}">
        <p14:creationId xmlns:p14="http://schemas.microsoft.com/office/powerpoint/2010/main" val="2473813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946AA1-E05E-9C33-2423-6982F3AA6F20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Spectral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Frequency Analysis</a:t>
            </a:r>
          </a:p>
        </p:txBody>
      </p:sp>
      <p:pic>
        <p:nvPicPr>
          <p:cNvPr id="7" name="Immagine 6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883D2DA-FB5A-F6BA-F798-80A51E7A4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7" b="6302"/>
          <a:stretch/>
        </p:blipFill>
        <p:spPr>
          <a:xfrm>
            <a:off x="0" y="1293596"/>
            <a:ext cx="9144000" cy="464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699F579-A8BC-9905-95F1-71BD30C0A6D2}"/>
              </a:ext>
            </a:extLst>
          </p:cNvPr>
          <p:cNvSpPr txBox="1"/>
          <p:nvPr/>
        </p:nvSpPr>
        <p:spPr>
          <a:xfrm>
            <a:off x="0" y="278447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data: SKYNET 1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767A7B7-74D6-AC60-696E-A03C2B1F7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82203"/>
              </p:ext>
            </p:extLst>
          </p:nvPr>
        </p:nvGraphicFramePr>
        <p:xfrm>
          <a:off x="4045215" y="1634645"/>
          <a:ext cx="42538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945">
                  <a:extLst>
                    <a:ext uri="{9D8B030D-6E8A-4147-A177-3AD203B41FA5}">
                      <a16:colId xmlns:a16="http://schemas.microsoft.com/office/drawing/2014/main" val="2294557435"/>
                    </a:ext>
                  </a:extLst>
                </a:gridCol>
                <a:gridCol w="1417945">
                  <a:extLst>
                    <a:ext uri="{9D8B030D-6E8A-4147-A177-3AD203B41FA5}">
                      <a16:colId xmlns:a16="http://schemas.microsoft.com/office/drawing/2014/main" val="3879132390"/>
                    </a:ext>
                  </a:extLst>
                </a:gridCol>
                <a:gridCol w="1417945">
                  <a:extLst>
                    <a:ext uri="{9D8B030D-6E8A-4147-A177-3AD203B41FA5}">
                      <a16:colId xmlns:a16="http://schemas.microsoft.com/office/drawing/2014/main" val="4089366687"/>
                    </a:ext>
                  </a:extLst>
                </a:gridCol>
              </a:tblGrid>
              <a:tr h="29782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[km]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[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81919"/>
                  </a:ext>
                </a:extLst>
              </a:tr>
              <a:tr h="29782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42164.86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0.00204689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0.2539839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230581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A29C04E-7913-AC78-AB58-7291F307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61748"/>
              </p:ext>
            </p:extLst>
          </p:nvPr>
        </p:nvGraphicFramePr>
        <p:xfrm>
          <a:off x="4442598" y="3798110"/>
          <a:ext cx="200463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630">
                  <a:extLst>
                    <a:ext uri="{9D8B030D-6E8A-4147-A177-3AD203B41FA5}">
                      <a16:colId xmlns:a16="http://schemas.microsoft.com/office/drawing/2014/main" val="30658829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03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86166.181662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04936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41058C81-2950-90E0-39C1-7C1F22887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18225"/>
              </p:ext>
            </p:extLst>
          </p:nvPr>
        </p:nvGraphicFramePr>
        <p:xfrm>
          <a:off x="3972805" y="5188021"/>
          <a:ext cx="48265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252">
                  <a:extLst>
                    <a:ext uri="{9D8B030D-6E8A-4147-A177-3AD203B41FA5}">
                      <a16:colId xmlns:a16="http://schemas.microsoft.com/office/drawing/2014/main" val="2612013235"/>
                    </a:ext>
                  </a:extLst>
                </a:gridCol>
                <a:gridCol w="2413252">
                  <a:extLst>
                    <a:ext uri="{9D8B030D-6E8A-4147-A177-3AD203B41FA5}">
                      <a16:colId xmlns:a16="http://schemas.microsoft.com/office/drawing/2014/main" val="2312922665"/>
                    </a:ext>
                  </a:extLst>
                </a:gridCol>
              </a:tblGrid>
              <a:tr h="228234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188001"/>
                  </a:ext>
                </a:extLst>
              </a:tr>
              <a:tr h="228234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February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February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802096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1AC5A7-BE7E-765A-B0BE-8185083975DF}"/>
              </a:ext>
            </a:extLst>
          </p:cNvPr>
          <p:cNvSpPr txBox="1"/>
          <p:nvPr/>
        </p:nvSpPr>
        <p:spPr>
          <a:xfrm>
            <a:off x="1505929" y="1259391"/>
            <a:ext cx="582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Orbital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42751B1-BFB5-CFAC-3740-CD26F5D3F46F}"/>
              </a:ext>
            </a:extLst>
          </p:cNvPr>
          <p:cNvSpPr txBox="1"/>
          <p:nvPr/>
        </p:nvSpPr>
        <p:spPr>
          <a:xfrm>
            <a:off x="3629762" y="3439861"/>
            <a:ext cx="335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Orbital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7B544C4-204E-C8D6-F39D-5F66CDD83E7D}"/>
              </a:ext>
            </a:extLst>
          </p:cNvPr>
          <p:cNvSpPr txBox="1"/>
          <p:nvPr/>
        </p:nvSpPr>
        <p:spPr>
          <a:xfrm>
            <a:off x="3345632" y="4769252"/>
            <a:ext cx="363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121137D6-6037-A06D-FA01-67B210F2D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24015"/>
              </p:ext>
            </p:extLst>
          </p:nvPr>
        </p:nvGraphicFramePr>
        <p:xfrm>
          <a:off x="4418336" y="2455347"/>
          <a:ext cx="438097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324">
                  <a:extLst>
                    <a:ext uri="{9D8B030D-6E8A-4147-A177-3AD203B41FA5}">
                      <a16:colId xmlns:a16="http://schemas.microsoft.com/office/drawing/2014/main" val="604347569"/>
                    </a:ext>
                  </a:extLst>
                </a:gridCol>
                <a:gridCol w="1460324">
                  <a:extLst>
                    <a:ext uri="{9D8B030D-6E8A-4147-A177-3AD203B41FA5}">
                      <a16:colId xmlns:a16="http://schemas.microsoft.com/office/drawing/2014/main" val="3918168469"/>
                    </a:ext>
                  </a:extLst>
                </a:gridCol>
                <a:gridCol w="1460324">
                  <a:extLst>
                    <a:ext uri="{9D8B030D-6E8A-4147-A177-3AD203B41FA5}">
                      <a16:colId xmlns:a16="http://schemas.microsoft.com/office/drawing/2014/main" val="2030641102"/>
                    </a:ext>
                  </a:extLst>
                </a:gridCol>
              </a:tblGrid>
              <a:tr h="35091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 [deg]</a:t>
                      </a:r>
                      <a:endParaRPr lang="it-IT" sz="1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 [deg]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θ [deg]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71730"/>
                  </a:ext>
                </a:extLst>
              </a:tr>
              <a:tr h="35091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6.21721876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1.08050218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6.13540754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506673"/>
                  </a:ext>
                </a:extLst>
              </a:tr>
            </a:tbl>
          </a:graphicData>
        </a:graphic>
      </p:graphicFrame>
      <p:pic>
        <p:nvPicPr>
          <p:cNvPr id="12" name="Immagine 11" descr="Immagine che contiene bianco e nero&#10;&#10;Descrizione generata automaticamente">
            <a:extLst>
              <a:ext uri="{FF2B5EF4-FFF2-40B4-BE49-F238E27FC236}">
                <a16:creationId xmlns:a16="http://schemas.microsoft.com/office/drawing/2014/main" id="{FB51F1F2-2423-DCB8-70BD-98CBA34D6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1"/>
          <a:stretch/>
        </p:blipFill>
        <p:spPr>
          <a:xfrm>
            <a:off x="-1" y="1280814"/>
            <a:ext cx="4418337" cy="4828912"/>
          </a:xfrm>
          <a:prstGeom prst="flowChartDelay">
            <a:avLst/>
          </a:prstGeom>
        </p:spPr>
      </p:pic>
    </p:spTree>
    <p:extLst>
      <p:ext uri="{BB962C8B-B14F-4D97-AF65-F5344CB8AC3E}">
        <p14:creationId xmlns:p14="http://schemas.microsoft.com/office/powerpoint/2010/main" val="421445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956080D-874D-8981-150C-DE381DE26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0" b="4571"/>
          <a:stretch/>
        </p:blipFill>
        <p:spPr>
          <a:xfrm>
            <a:off x="0" y="1455787"/>
            <a:ext cx="9144000" cy="48006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06918B-0E38-FA6C-5347-D8E3A7C00639}"/>
              </a:ext>
            </a:extLst>
          </p:cNvPr>
          <p:cNvSpPr txBox="1"/>
          <p:nvPr/>
        </p:nvSpPr>
        <p:spPr>
          <a:xfrm>
            <a:off x="0" y="278447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data: SKYNET 1</a:t>
            </a:r>
          </a:p>
        </p:txBody>
      </p:sp>
    </p:spTree>
    <p:extLst>
      <p:ext uri="{BB962C8B-B14F-4D97-AF65-F5344CB8AC3E}">
        <p14:creationId xmlns:p14="http://schemas.microsoft.com/office/powerpoint/2010/main" val="182642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5048EA1-8F71-DC5B-396D-DF1C2375A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9" b="5188"/>
          <a:stretch/>
        </p:blipFill>
        <p:spPr>
          <a:xfrm>
            <a:off x="0" y="1288495"/>
            <a:ext cx="9144000" cy="48577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01AE59B-5B42-06B4-DFB9-756A9DF1ABD7}"/>
              </a:ext>
            </a:extLst>
          </p:cNvPr>
          <p:cNvSpPr txBox="1"/>
          <p:nvPr/>
        </p:nvSpPr>
        <p:spPr>
          <a:xfrm>
            <a:off x="0" y="277792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data: SKYNET 1</a:t>
            </a:r>
          </a:p>
        </p:txBody>
      </p:sp>
    </p:spTree>
    <p:extLst>
      <p:ext uri="{BB962C8B-B14F-4D97-AF65-F5344CB8AC3E}">
        <p14:creationId xmlns:p14="http://schemas.microsoft.com/office/powerpoint/2010/main" val="4196170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924E349-2BDC-1546-383B-AA6FB5F0C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64" b="4502"/>
          <a:stretch/>
        </p:blipFill>
        <p:spPr>
          <a:xfrm>
            <a:off x="0" y="1266723"/>
            <a:ext cx="9144000" cy="492633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53ED07-0879-4043-DFC5-F0B5EBF5DF1D}"/>
              </a:ext>
            </a:extLst>
          </p:cNvPr>
          <p:cNvSpPr txBox="1"/>
          <p:nvPr/>
        </p:nvSpPr>
        <p:spPr>
          <a:xfrm>
            <a:off x="0" y="277792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data: SKYNET 1</a:t>
            </a:r>
          </a:p>
        </p:txBody>
      </p:sp>
    </p:spTree>
    <p:extLst>
      <p:ext uri="{BB962C8B-B14F-4D97-AF65-F5344CB8AC3E}">
        <p14:creationId xmlns:p14="http://schemas.microsoft.com/office/powerpoint/2010/main" val="1681188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7FCFDC-F056-F8F2-F8F7-E0A02B72E29D}"/>
              </a:ext>
            </a:extLst>
          </p:cNvPr>
          <p:cNvSpPr txBox="1"/>
          <p:nvPr/>
        </p:nvSpPr>
        <p:spPr>
          <a:xfrm>
            <a:off x="0" y="277792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A1B2A9-6E3A-C10C-02E1-B14F862B8084}"/>
              </a:ext>
            </a:extLst>
          </p:cNvPr>
          <p:cNvSpPr txBox="1"/>
          <p:nvPr/>
        </p:nvSpPr>
        <p:spPr>
          <a:xfrm>
            <a:off x="112802" y="1299793"/>
            <a:ext cx="8918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perturbations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Long-</a:t>
            </a:r>
            <a:r>
              <a:rPr lang="it-I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it-I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oscillations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repeating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 a long time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spacecraft’s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Secular</a:t>
            </a:r>
            <a:r>
              <a:rPr lang="it-I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variations</a:t>
            </a:r>
            <a:r>
              <a:rPr lang="it-I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(non-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periodic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9C692A-3655-77AE-282A-9507858D4497}"/>
              </a:ext>
            </a:extLst>
          </p:cNvPr>
          <p:cNvSpPr txBox="1"/>
          <p:nvPr/>
        </p:nvSpPr>
        <p:spPr>
          <a:xfrm>
            <a:off x="5154737" y="3214756"/>
            <a:ext cx="3600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Propagation by means of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Cartesian coordinates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 the case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analysed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more time efficient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 4.351076 s 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magine 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0533DD2-29C6-4EA1-BC53-DF20D004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2" y="2500121"/>
            <a:ext cx="4750961" cy="35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81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794051" y="4941883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the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FA4E7BAA-7499-1FCA-7365-86DE6D591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219573"/>
              </p:ext>
            </p:extLst>
          </p:nvPr>
        </p:nvGraphicFramePr>
        <p:xfrm>
          <a:off x="787078" y="1351662"/>
          <a:ext cx="7650866" cy="5049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0FAC55-7C64-7A1E-221D-4C257A02D571}"/>
              </a:ext>
            </a:extLst>
          </p:cNvPr>
          <p:cNvSpPr txBox="1"/>
          <p:nvPr/>
        </p:nvSpPr>
        <p:spPr>
          <a:xfrm>
            <a:off x="2159918" y="3691565"/>
            <a:ext cx="212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A12C43B-6EA8-24BA-692C-01C840BE483C}"/>
              </a:ext>
            </a:extLst>
          </p:cNvPr>
          <p:cNvSpPr txBox="1"/>
          <p:nvPr/>
        </p:nvSpPr>
        <p:spPr>
          <a:xfrm>
            <a:off x="1365812" y="216846"/>
            <a:ext cx="6354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58508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9EA4CE-A355-A3F2-59A4-12DF540F18DC}"/>
              </a:ext>
            </a:extLst>
          </p:cNvPr>
          <p:cNvSpPr txBox="1"/>
          <p:nvPr/>
        </p:nvSpPr>
        <p:spPr>
          <a:xfrm>
            <a:off x="872304" y="283441"/>
            <a:ext cx="739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Minima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testo, schermata, Policromia, Carattere&#10;&#10;Descrizione generata automaticamente">
            <a:extLst>
              <a:ext uri="{FF2B5EF4-FFF2-40B4-BE49-F238E27FC236}">
                <a16:creationId xmlns:a16="http://schemas.microsoft.com/office/drawing/2014/main" id="{F601B054-3CE7-4BBF-8523-EF40FED7F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0206"/>
            <a:ext cx="4659305" cy="3505000"/>
          </a:xfrm>
          <a:prstGeom prst="rect">
            <a:avLst/>
          </a:prstGeom>
        </p:spPr>
      </p:pic>
      <p:pic>
        <p:nvPicPr>
          <p:cNvPr id="9" name="Immagine 8" descr="Immagine che contiene testo, schermata, Policromia, numero&#10;&#10;Descrizione generata automaticamente">
            <a:extLst>
              <a:ext uri="{FF2B5EF4-FFF2-40B4-BE49-F238E27FC236}">
                <a16:creationId xmlns:a16="http://schemas.microsoft.com/office/drawing/2014/main" id="{6695BCC0-ACB4-BC94-C082-5DCFE0178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304" y="1939793"/>
            <a:ext cx="4484695" cy="356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8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DA1F703C-DC26-80CF-838B-B8D6E4C9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8" r="5279"/>
          <a:stretch/>
        </p:blipFill>
        <p:spPr>
          <a:xfrm>
            <a:off x="83331" y="1901583"/>
            <a:ext cx="4397829" cy="3620140"/>
          </a:xfrm>
          <a:prstGeom prst="rect">
            <a:avLst/>
          </a:prstGeom>
        </p:spPr>
      </p:pic>
      <p:pic>
        <p:nvPicPr>
          <p:cNvPr id="11" name="Immagine 10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23A0AC35-0F5D-8E05-7A39-D3C193946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3"/>
          <a:stretch/>
        </p:blipFill>
        <p:spPr>
          <a:xfrm>
            <a:off x="4481161" y="1901583"/>
            <a:ext cx="4662839" cy="357481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66B6632-240E-C040-DBA9-353217D1BA7B}"/>
              </a:ext>
            </a:extLst>
          </p:cNvPr>
          <p:cNvSpPr txBox="1"/>
          <p:nvPr/>
        </p:nvSpPr>
        <p:spPr>
          <a:xfrm>
            <a:off x="872304" y="283441"/>
            <a:ext cx="739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Minima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80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03993A-8D93-50A9-0E96-980CE83756AF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Minimization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2BBDA9D5-BCAA-5CE7-2B3C-9B50D1D38A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4975"/>
              </p:ext>
            </p:extLst>
          </p:nvPr>
        </p:nvGraphicFramePr>
        <p:xfrm>
          <a:off x="895109" y="1396999"/>
          <a:ext cx="7353782" cy="450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039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937BDC-7911-CEF8-3D34-970A19BF9352}"/>
              </a:ext>
            </a:extLst>
          </p:cNvPr>
          <p:cNvSpPr txBox="1"/>
          <p:nvPr/>
        </p:nvSpPr>
        <p:spPr>
          <a:xfrm>
            <a:off x="1365813" y="277792"/>
            <a:ext cx="663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Minimization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96B6DBC8-DFEE-2319-0DEB-1EAB84E69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553547"/>
              </p:ext>
            </p:extLst>
          </p:nvPr>
        </p:nvGraphicFramePr>
        <p:xfrm>
          <a:off x="174171" y="1961417"/>
          <a:ext cx="8784636" cy="36863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6159">
                  <a:extLst>
                    <a:ext uri="{9D8B030D-6E8A-4147-A177-3AD203B41FA5}">
                      <a16:colId xmlns:a16="http://schemas.microsoft.com/office/drawing/2014/main" val="3211195239"/>
                    </a:ext>
                  </a:extLst>
                </a:gridCol>
                <a:gridCol w="2196159">
                  <a:extLst>
                    <a:ext uri="{9D8B030D-6E8A-4147-A177-3AD203B41FA5}">
                      <a16:colId xmlns:a16="http://schemas.microsoft.com/office/drawing/2014/main" val="3140760424"/>
                    </a:ext>
                  </a:extLst>
                </a:gridCol>
                <a:gridCol w="2196159">
                  <a:extLst>
                    <a:ext uri="{9D8B030D-6E8A-4147-A177-3AD203B41FA5}">
                      <a16:colId xmlns:a16="http://schemas.microsoft.com/office/drawing/2014/main" val="2243304163"/>
                    </a:ext>
                  </a:extLst>
                </a:gridCol>
                <a:gridCol w="2196159">
                  <a:extLst>
                    <a:ext uri="{9D8B030D-6E8A-4147-A177-3AD203B41FA5}">
                      <a16:colId xmlns:a16="http://schemas.microsoft.com/office/drawing/2014/main" val="3813059203"/>
                    </a:ext>
                  </a:extLst>
                </a:gridCol>
              </a:tblGrid>
              <a:tr h="588701">
                <a:tc>
                  <a:txBody>
                    <a:bodyPr/>
                    <a:lstStyle/>
                    <a:p>
                      <a:pPr algn="just"/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Genetic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Fmincon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Grid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378733"/>
                  </a:ext>
                </a:extLst>
              </a:tr>
              <a:tr h="588701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Cost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Δ</a:t>
                      </a:r>
                      <a:r>
                        <a:rPr lang="it-IT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</a:t>
                      </a:r>
                      <a:endParaRPr lang="it-IT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19.1507 km/s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19.1507 km/s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19.1493 km/s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916423"/>
                  </a:ext>
                </a:extLst>
              </a:tr>
              <a:tr h="588701"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1089.2607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1089.2606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1091.1495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03318"/>
                  </a:ext>
                </a:extLst>
              </a:tr>
              <a:tr h="588701">
                <a:tc>
                  <a:txBody>
                    <a:bodyPr/>
                    <a:lstStyle/>
                    <a:p>
                      <a:pPr algn="just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Departure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2039 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January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23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19:35:19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2039 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January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23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19:35:18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2039 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January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23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18:51:41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849761"/>
                  </a:ext>
                </a:extLst>
              </a:tr>
              <a:tr h="588701"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Fly-By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2040 April 13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15:39:55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2040 April 13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15:39:52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2040 April 13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16:38:06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788480"/>
                  </a:ext>
                </a:extLst>
              </a:tr>
              <a:tr h="588701">
                <a:tc>
                  <a:txBody>
                    <a:bodyPr/>
                    <a:lstStyle/>
                    <a:p>
                      <a:pPr algn="just"/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Arrival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2042 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January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17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01:50:40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2042 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January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17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01:50:37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2042 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January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18</a:t>
                      </a:r>
                    </a:p>
                    <a:p>
                      <a:pPr algn="just"/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22:27:02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738650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111560-CF83-D870-E355-0886EF5534FD}"/>
              </a:ext>
            </a:extLst>
          </p:cNvPr>
          <p:cNvSpPr txBox="1"/>
          <p:nvPr/>
        </p:nvSpPr>
        <p:spPr>
          <a:xfrm>
            <a:off x="2494620" y="1369256"/>
            <a:ext cx="41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it-IT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04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3C05AC9-C14C-08FE-FA29-DED99D93E982}"/>
              </a:ext>
            </a:extLst>
          </p:cNvPr>
          <p:cNvSpPr/>
          <p:nvPr/>
        </p:nvSpPr>
        <p:spPr>
          <a:xfrm>
            <a:off x="174171" y="6400800"/>
            <a:ext cx="3048000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DF9BF-BB8F-88B8-6876-E8063D2D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876"/>
            <a:ext cx="5998984" cy="4023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C8EE2E-D7D2-BC75-AA94-5F2B0669DB3C}"/>
              </a:ext>
            </a:extLst>
          </p:cNvPr>
          <p:cNvSpPr txBox="1"/>
          <p:nvPr/>
        </p:nvSpPr>
        <p:spPr>
          <a:xfrm>
            <a:off x="660032" y="277792"/>
            <a:ext cx="7823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Trajectory</a:t>
            </a:r>
            <a:r>
              <a:rPr lang="it-IT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Characterization</a:t>
            </a:r>
            <a:endParaRPr lang="it-IT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1D6040-6976-54FD-88C6-1AB199DE6DEE}"/>
              </a:ext>
            </a:extLst>
          </p:cNvPr>
          <p:cNvSpPr txBox="1"/>
          <p:nvPr/>
        </p:nvSpPr>
        <p:spPr>
          <a:xfrm>
            <a:off x="660032" y="1412245"/>
            <a:ext cx="791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Heliocentric transfer orbits </a:t>
            </a:r>
            <a:r>
              <a:rPr lang="en-US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computed using the Lambert solver</a:t>
            </a:r>
            <a:br>
              <a:rPr lang="en-US" dirty="0"/>
            </a:br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F9B5363-EBCD-097E-326B-531821A94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32590"/>
              </p:ext>
            </p:extLst>
          </p:nvPr>
        </p:nvGraphicFramePr>
        <p:xfrm>
          <a:off x="174171" y="1993682"/>
          <a:ext cx="8763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375">
                  <a:extLst>
                    <a:ext uri="{9D8B030D-6E8A-4147-A177-3AD203B41FA5}">
                      <a16:colId xmlns:a16="http://schemas.microsoft.com/office/drawing/2014/main" val="783967668"/>
                    </a:ext>
                  </a:extLst>
                </a:gridCol>
                <a:gridCol w="1223283">
                  <a:extLst>
                    <a:ext uri="{9D8B030D-6E8A-4147-A177-3AD203B41FA5}">
                      <a16:colId xmlns:a16="http://schemas.microsoft.com/office/drawing/2014/main" val="4263746612"/>
                    </a:ext>
                  </a:extLst>
                </a:gridCol>
                <a:gridCol w="967467">
                  <a:extLst>
                    <a:ext uri="{9D8B030D-6E8A-4147-A177-3AD203B41FA5}">
                      <a16:colId xmlns:a16="http://schemas.microsoft.com/office/drawing/2014/main" val="20296274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342275526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136066637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302131778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33349074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3358913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[km]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[</a:t>
                      </a:r>
                      <a:r>
                        <a:rPr lang="it-IT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</a:t>
                      </a:r>
                      <a:r>
                        <a:rPr lang="it-IT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 [deg]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 [deg]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θ</a:t>
                      </a:r>
                      <a:r>
                        <a:rPr lang="en-US" sz="1800" b="1" kern="1200" baseline="-25000" dirty="0" err="1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r>
                        <a:rPr lang="it-IT" sz="1800" b="1" kern="1200" baseline="-250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[deg]</a:t>
                      </a:r>
                      <a:endParaRPr lang="it-IT" sz="1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θ</a:t>
                      </a:r>
                      <a:r>
                        <a:rPr lang="en-US" sz="1800" b="1" kern="1200" baseline="-25000" dirty="0" err="1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</a:t>
                      </a:r>
                      <a:r>
                        <a:rPr lang="it-IT" sz="1800" b="1" kern="1200" baseline="-250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[deg]</a:t>
                      </a:r>
                      <a:endParaRPr lang="it-IT" sz="1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9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Lambert </a:t>
                      </a:r>
                      <a:r>
                        <a:rPr lang="it-IT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</a:t>
                      </a:r>
                      <a:r>
                        <a:rPr lang="it-IT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1.8284·10</a:t>
                      </a:r>
                      <a:r>
                        <a:rPr lang="it-IT" sz="1650" kern="1200" baseline="30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lang="it-IT" sz="165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0.6522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6.7289 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24.3818 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297.5083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339.5508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242.7690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8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Lambert </a:t>
                      </a:r>
                      <a:r>
                        <a:rPr lang="it-IT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</a:t>
                      </a:r>
                      <a:r>
                        <a:rPr lang="it-IT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5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2.8954·10</a:t>
                      </a:r>
                      <a:r>
                        <a:rPr lang="it-IT" sz="1650" kern="1200" baseline="300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0.6970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9.4666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24.3818 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270.7653 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270.5814 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189.9692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51347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739A4E-20D9-4FB7-3D05-99444E4468CB}"/>
              </a:ext>
            </a:extLst>
          </p:cNvPr>
          <p:cNvSpPr txBox="1"/>
          <p:nvPr/>
        </p:nvSpPr>
        <p:spPr>
          <a:xfrm>
            <a:off x="613043" y="3902953"/>
            <a:ext cx="791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Incoming and outgoing hyperbolic trajectories</a:t>
            </a:r>
            <a:br>
              <a:rPr lang="en-US" dirty="0"/>
            </a:br>
            <a:endParaRPr lang="it-IT"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7CFB3C10-5B10-CFE4-E4AC-E40243CF7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100915"/>
              </p:ext>
            </p:extLst>
          </p:nvPr>
        </p:nvGraphicFramePr>
        <p:xfrm>
          <a:off x="761998" y="4470100"/>
          <a:ext cx="7619999" cy="1105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835">
                  <a:extLst>
                    <a:ext uri="{9D8B030D-6E8A-4147-A177-3AD203B41FA5}">
                      <a16:colId xmlns:a16="http://schemas.microsoft.com/office/drawing/2014/main" val="783967668"/>
                    </a:ext>
                  </a:extLst>
                </a:gridCol>
                <a:gridCol w="1414889">
                  <a:extLst>
                    <a:ext uri="{9D8B030D-6E8A-4147-A177-3AD203B41FA5}">
                      <a16:colId xmlns:a16="http://schemas.microsoft.com/office/drawing/2014/main" val="4263746612"/>
                    </a:ext>
                  </a:extLst>
                </a:gridCol>
                <a:gridCol w="1011970">
                  <a:extLst>
                    <a:ext uri="{9D8B030D-6E8A-4147-A177-3AD203B41FA5}">
                      <a16:colId xmlns:a16="http://schemas.microsoft.com/office/drawing/2014/main" val="202962741"/>
                    </a:ext>
                  </a:extLst>
                </a:gridCol>
                <a:gridCol w="1168427">
                  <a:extLst>
                    <a:ext uri="{9D8B030D-6E8A-4147-A177-3AD203B41FA5}">
                      <a16:colId xmlns:a16="http://schemas.microsoft.com/office/drawing/2014/main" val="2342275526"/>
                    </a:ext>
                  </a:extLst>
                </a:gridCol>
                <a:gridCol w="1259939">
                  <a:extLst>
                    <a:ext uri="{9D8B030D-6E8A-4147-A177-3AD203B41FA5}">
                      <a16:colId xmlns:a16="http://schemas.microsoft.com/office/drawing/2014/main" val="1360666371"/>
                    </a:ext>
                  </a:extLst>
                </a:gridCol>
                <a:gridCol w="1259939">
                  <a:extLst>
                    <a:ext uri="{9D8B030D-6E8A-4147-A177-3AD203B41FA5}">
                      <a16:colId xmlns:a16="http://schemas.microsoft.com/office/drawing/2014/main" val="3021317782"/>
                    </a:ext>
                  </a:extLst>
                </a:gridCol>
              </a:tblGrid>
              <a:tr h="295499">
                <a:tc>
                  <a:txBody>
                    <a:bodyPr/>
                    <a:lstStyle/>
                    <a:p>
                      <a:r>
                        <a:rPr lang="it-IT" sz="165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Hyperbola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[km]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b="1" kern="1200" baseline="-25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r>
                        <a:rPr lang="it-IT" sz="1800" b="1" kern="1200" baseline="-25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</a:t>
                      </a:r>
                      <a:r>
                        <a:rPr lang="it-IT" sz="165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</a:t>
                      </a:r>
                      <a:r>
                        <a:rPr lang="it-IT" sz="16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lang="en-US" sz="1800" b="1" kern="1200" baseline="-25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it-IT" sz="1800" b="1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1" kern="1200" baseline="-25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5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[deg]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800" b="1" kern="1200" baseline="-250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it-IT" sz="1800" b="1" kern="1200" baseline="-25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5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[deg]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99809"/>
                  </a:ext>
                </a:extLst>
              </a:tr>
              <a:tr h="295499">
                <a:tc>
                  <a:txBody>
                    <a:bodyPr/>
                    <a:lstStyle/>
                    <a:p>
                      <a:r>
                        <a:rPr lang="it-IT" sz="165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-834.7118</a:t>
                      </a:r>
                      <a:endParaRPr lang="it-IT" sz="165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8.8868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21.85248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212.2093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24.4668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82268"/>
                  </a:ext>
                </a:extLst>
              </a:tr>
              <a:tr h="373761">
                <a:tc>
                  <a:txBody>
                    <a:bodyPr/>
                    <a:lstStyle/>
                    <a:p>
                      <a:r>
                        <a:rPr lang="it-IT" sz="165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Outgoing</a:t>
                      </a:r>
                      <a:endParaRPr lang="it-IT" sz="165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-834.7096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8.8868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21.85256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212.2093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24.4669</a:t>
                      </a:r>
                      <a:endParaRPr lang="it-IT" sz="16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513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79847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2739</TotalTime>
  <Words>736</Words>
  <Application>Microsoft Office PowerPoint</Application>
  <PresentationFormat>Presentazione su schermo (4:3)</PresentationFormat>
  <Paragraphs>251</Paragraphs>
  <Slides>36</Slides>
  <Notes>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37" baseType="lpstr">
      <vt:lpstr>POLI</vt:lpstr>
      <vt:lpstr>Titolo presentazione sottotitolo</vt:lpstr>
      <vt:lpstr>ASSIGNMENT 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ASSIGNMENT 2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Alessia Casiero</dc:creator>
  <cp:lastModifiedBy>Alessia Casiero</cp:lastModifiedBy>
  <cp:revision>29</cp:revision>
  <dcterms:created xsi:type="dcterms:W3CDTF">2015-05-26T12:27:57Z</dcterms:created>
  <dcterms:modified xsi:type="dcterms:W3CDTF">2024-02-01T10:06:25Z</dcterms:modified>
</cp:coreProperties>
</file>